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8"/>
  </p:handoutMasterIdLst>
  <p:sldIdLst>
    <p:sldId id="257" r:id="rId3"/>
    <p:sldId id="448" r:id="rId4"/>
    <p:sldId id="449" r:id="rId5"/>
    <p:sldId id="417" r:id="rId6"/>
    <p:sldId id="450" r:id="rId7"/>
    <p:sldId id="451" r:id="rId8"/>
    <p:sldId id="452" r:id="rId9"/>
    <p:sldId id="453" r:id="rId10"/>
    <p:sldId id="454" r:id="rId11"/>
    <p:sldId id="440" r:id="rId13"/>
    <p:sldId id="456" r:id="rId14"/>
    <p:sldId id="457" r:id="rId15"/>
    <p:sldId id="458" r:id="rId16"/>
    <p:sldId id="286"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23" initials="1"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5C5A"/>
    <a:srgbClr val="605E5F"/>
    <a:srgbClr val="5D595A"/>
    <a:srgbClr val="FFFFFF"/>
    <a:srgbClr val="605E5E"/>
    <a:srgbClr val="979D34"/>
    <a:srgbClr val="9FA838"/>
    <a:srgbClr val="B8C44E"/>
    <a:srgbClr val="BDCA48"/>
    <a:srgbClr val="E5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8" autoAdjust="0"/>
    <p:restoredTop sz="93805" autoAdjust="0"/>
  </p:normalViewPr>
  <p:slideViewPr>
    <p:cSldViewPr snapToGrid="0" showGuides="1">
      <p:cViewPr varScale="1">
        <p:scale>
          <a:sx n="99" d="100"/>
          <a:sy n="99" d="100"/>
        </p:scale>
        <p:origin x="192" y="90"/>
      </p:cViewPr>
      <p:guideLst>
        <p:guide pos="4036"/>
        <p:guide orient="horz" pos="23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9T02:44:36.568" idx="8">
    <p:pos x="10" y="202"/>
    <p:text>未查证，根据全程添译？</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1-11-19T03:05:41.831" idx="7">
    <p:pos x="10" y="202"/>
    <p:text>??</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1-11-19T03:40:10.865" idx="4">
    <p:pos x="10" y="202"/>
    <p:text>?</p:text>
  </p:cm>
  <p:cm authorId="1" dt="2021-11-19T03:40:15.816" idx="5">
    <p:pos x="106" y="298"/>
    <p:text>??</p:text>
  </p:cm>
  <p:cm authorId="1" dt="2021-11-19T03:40:22.146" idx="6">
    <p:pos x="202" y="394"/>
    <p:text>??</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21-11-19T06:51:26.972" idx="3">
    <p:pos x="10" y="202"/>
    <p:text>根据正文以及前文是否是指法人单位与产业活动单位的关系？</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21-11-19T06:26:19.560" idx="1">
    <p:pos x="10" y="202"/>
    <p:text>?</p:text>
  </p:cm>
  <p:cm authorId="1" dt="2021-11-19T09:46:51.096" idx="2">
    <p:pos x="106" y="298"/>
    <p:text>不理解什么是“‘孤儿’单位”，暂译</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21-11-19T06:43:16.378" idx="11">
    <p:pos x="106" y="298"/>
    <p:text>是否指的公司所在地？</p:text>
  </p:cm>
  <p:cm authorId="1" dt="2021-11-19T06:53:27.563" idx="12">
    <p:pos x="202" y="394"/>
    <p:text>？？</p:text>
  </p:cm>
  <p:cm authorId="1" dt="2021-11-19T07:00:16.413" idx="10">
    <p:pos x="10" y="202"/>
    <p:text>未查证</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21-11-19T07:26:31.633" idx="9">
    <p:pos x="10" y="202"/>
    <p:tex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DejaVu Sans" panose="020B0603030804020204" charset="0"/>
                <a:ea typeface="方正书宋_GBK" panose="02000000000000000000" charset="-122"/>
                <a:cs typeface="Nimbus Roman No9 L"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DejaVu Sans" panose="020B0603030804020204" charset="0"/>
                <a:ea typeface="方正书宋_GBK" panose="02000000000000000000" charset="-122"/>
                <a:cs typeface="Nimbus Roman No9 L" charset="0"/>
              </a:defRPr>
            </a:lvl1pPr>
          </a:lstStyle>
          <a:p>
            <a:fld id="{C86B11F5-5059-4E45-9721-EB94D5B4201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DejaVu Sans" panose="020B0603030804020204" charset="0"/>
                <a:ea typeface="方正书宋_GBK" panose="02000000000000000000" charset="-122"/>
                <a:cs typeface="Nimbus Roman No9 L"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DejaVu Sans" panose="020B0603030804020204" charset="0"/>
                <a:ea typeface="方正书宋_GBK" panose="02000000000000000000" charset="-122"/>
                <a:cs typeface="Nimbus Roman No9 L" charset="0"/>
              </a:defRPr>
            </a:lvl1pPr>
          </a:lstStyle>
          <a:p>
            <a:fld id="{452A2EFB-6695-429B-89A6-63679E002AA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DejaVu Sans" panose="020B0603030804020204" charset="0"/>
        <a:ea typeface="方正书宋_GBK" panose="02000000000000000000" charset="-122"/>
        <a:cs typeface="Nimbus Roman No9 L" charset="0"/>
      </a:defRPr>
    </a:lvl1pPr>
    <a:lvl2pPr marL="457200" algn="l" defTabSz="914400" rtl="0" eaLnBrk="1" latinLnBrk="0" hangingPunct="1">
      <a:defRPr sz="1200" kern="1200">
        <a:solidFill>
          <a:schemeClr val="tx1"/>
        </a:solidFill>
        <a:latin typeface="DejaVu Sans" panose="020B0603030804020204" charset="0"/>
        <a:ea typeface="方正书宋_GBK" panose="02000000000000000000" charset="-122"/>
        <a:cs typeface="Nimbus Roman No9 L" charset="0"/>
      </a:defRPr>
    </a:lvl2pPr>
    <a:lvl3pPr marL="914400" algn="l" defTabSz="914400" rtl="0" eaLnBrk="1" latinLnBrk="0" hangingPunct="1">
      <a:defRPr sz="1200" kern="1200">
        <a:solidFill>
          <a:schemeClr val="tx1"/>
        </a:solidFill>
        <a:latin typeface="DejaVu Sans" panose="020B0603030804020204" charset="0"/>
        <a:ea typeface="方正书宋_GBK" panose="02000000000000000000" charset="-122"/>
        <a:cs typeface="Nimbus Roman No9 L" charset="0"/>
      </a:defRPr>
    </a:lvl3pPr>
    <a:lvl4pPr marL="1371600" algn="l" defTabSz="914400" rtl="0" eaLnBrk="1" latinLnBrk="0" hangingPunct="1">
      <a:defRPr sz="1200" kern="1200">
        <a:solidFill>
          <a:schemeClr val="tx1"/>
        </a:solidFill>
        <a:latin typeface="DejaVu Sans" panose="020B0603030804020204" charset="0"/>
        <a:ea typeface="方正书宋_GBK" panose="02000000000000000000" charset="-122"/>
        <a:cs typeface="Nimbus Roman No9 L" charset="0"/>
      </a:defRPr>
    </a:lvl4pPr>
    <a:lvl5pPr marL="1828800" algn="l" defTabSz="914400" rtl="0" eaLnBrk="1" latinLnBrk="0" hangingPunct="1">
      <a:defRPr sz="1200" kern="1200">
        <a:solidFill>
          <a:schemeClr val="tx1"/>
        </a:solidFill>
        <a:latin typeface="DejaVu Sans" panose="020B0603030804020204" charset="0"/>
        <a:ea typeface="方正书宋_GBK" panose="02000000000000000000" charset="-122"/>
        <a:cs typeface="Nimbus Roman No9 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teliss.blog.163.com/"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101" name="图片 100"/>
          <p:cNvPicPr>
            <a:picLocks noChangeAspect="1"/>
          </p:cNvPicPr>
          <p:nvPr userDrawn="1"/>
        </p:nvPicPr>
        <p:blipFill rotWithShape="1">
          <a:blip r:embed="rId2" cstate="screen"/>
          <a:srcRect/>
          <a:stretch>
            <a:fillRect/>
          </a:stretch>
        </p:blipFill>
        <p:spPr>
          <a:xfrm>
            <a:off x="0" y="0"/>
            <a:ext cx="12192000" cy="6858000"/>
          </a:xfrm>
          <a:prstGeom prst="rect">
            <a:avLst/>
          </a:prstGeom>
        </p:spPr>
      </p:pic>
      <p:sp>
        <p:nvSpPr>
          <p:cNvPr id="5" name="椭圆 4"/>
          <p:cNvSpPr/>
          <p:nvPr userDrawn="1"/>
        </p:nvSpPr>
        <p:spPr>
          <a:xfrm>
            <a:off x="664463" y="1541737"/>
            <a:ext cx="4276775" cy="4276775"/>
          </a:xfrm>
          <a:prstGeom prst="ellipse">
            <a:avLst/>
          </a:prstGeom>
          <a:noFill/>
          <a:ln w="6350">
            <a:solidFill>
              <a:srgbClr val="A2A0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Nimbus Roman No9 L" charset="0"/>
            </a:endParaRPr>
          </a:p>
        </p:txBody>
      </p:sp>
      <p:grpSp>
        <p:nvGrpSpPr>
          <p:cNvPr id="6" name="组合 5"/>
          <p:cNvGrpSpPr/>
          <p:nvPr userDrawn="1"/>
        </p:nvGrpSpPr>
        <p:grpSpPr>
          <a:xfrm>
            <a:off x="10195981" y="2757337"/>
            <a:ext cx="483478" cy="483480"/>
            <a:chOff x="5197261" y="4171609"/>
            <a:chExt cx="483478" cy="483480"/>
          </a:xfrm>
        </p:grpSpPr>
        <p:sp>
          <p:nvSpPr>
            <p:cNvPr id="7" name="Oval 494"/>
            <p:cNvSpPr>
              <a:spLocks noChangeArrowheads="1"/>
            </p:cNvSpPr>
            <p:nvPr/>
          </p:nvSpPr>
          <p:spPr bwMode="auto">
            <a:xfrm>
              <a:off x="5197261" y="4171609"/>
              <a:ext cx="313043" cy="313043"/>
            </a:xfrm>
            <a:prstGeom prst="ellipse">
              <a:avLst/>
            </a:prstGeom>
            <a:noFill/>
            <a:ln w="6350" cap="flat">
              <a:solidFill>
                <a:srgbClr val="C0C0C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Nimbus Roman No9 L" charset="0"/>
              </a:endParaRPr>
            </a:p>
          </p:txBody>
        </p:sp>
        <p:sp>
          <p:nvSpPr>
            <p:cNvPr id="8" name="Line 495"/>
            <p:cNvSpPr>
              <a:spLocks noChangeShapeType="1"/>
            </p:cNvSpPr>
            <p:nvPr/>
          </p:nvSpPr>
          <p:spPr bwMode="auto">
            <a:xfrm>
              <a:off x="5461609" y="4435957"/>
              <a:ext cx="48696" cy="48696"/>
            </a:xfrm>
            <a:prstGeom prst="line">
              <a:avLst/>
            </a:prstGeom>
            <a:noFill/>
            <a:ln w="6350" cap="flat">
              <a:solidFill>
                <a:srgbClr val="C0C0C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Nimbus Roman No9 L" charset="0"/>
              </a:endParaRPr>
            </a:p>
          </p:txBody>
        </p:sp>
        <p:sp>
          <p:nvSpPr>
            <p:cNvPr id="9" name="Freeform 496"/>
            <p:cNvSpPr/>
            <p:nvPr/>
          </p:nvSpPr>
          <p:spPr bwMode="auto">
            <a:xfrm>
              <a:off x="5485956" y="4460306"/>
              <a:ext cx="194783" cy="194783"/>
            </a:xfrm>
            <a:custGeom>
              <a:avLst/>
              <a:gdLst>
                <a:gd name="T0" fmla="*/ 0 w 56"/>
                <a:gd name="T1" fmla="*/ 13 h 56"/>
                <a:gd name="T2" fmla="*/ 13 w 56"/>
                <a:gd name="T3" fmla="*/ 0 h 56"/>
                <a:gd name="T4" fmla="*/ 56 w 56"/>
                <a:gd name="T5" fmla="*/ 42 h 56"/>
                <a:gd name="T6" fmla="*/ 42 w 56"/>
                <a:gd name="T7" fmla="*/ 56 h 56"/>
                <a:gd name="T8" fmla="*/ 0 w 56"/>
                <a:gd name="T9" fmla="*/ 13 h 56"/>
              </a:gdLst>
              <a:ahLst/>
              <a:cxnLst>
                <a:cxn ang="0">
                  <a:pos x="T0" y="T1"/>
                </a:cxn>
                <a:cxn ang="0">
                  <a:pos x="T2" y="T3"/>
                </a:cxn>
                <a:cxn ang="0">
                  <a:pos x="T4" y="T5"/>
                </a:cxn>
                <a:cxn ang="0">
                  <a:pos x="T6" y="T7"/>
                </a:cxn>
                <a:cxn ang="0">
                  <a:pos x="T8" y="T9"/>
                </a:cxn>
              </a:cxnLst>
              <a:rect l="0" t="0" r="r" b="b"/>
              <a:pathLst>
                <a:path w="56" h="56">
                  <a:moveTo>
                    <a:pt x="0" y="13"/>
                  </a:moveTo>
                  <a:lnTo>
                    <a:pt x="13" y="0"/>
                  </a:lnTo>
                  <a:lnTo>
                    <a:pt x="56" y="42"/>
                  </a:lnTo>
                  <a:lnTo>
                    <a:pt x="42" y="56"/>
                  </a:lnTo>
                  <a:lnTo>
                    <a:pt x="0" y="13"/>
                  </a:lnTo>
                  <a:close/>
                </a:path>
              </a:pathLst>
            </a:custGeom>
            <a:noFill/>
            <a:ln w="6350" cap="flat">
              <a:solidFill>
                <a:srgbClr val="C0C0C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Nimbus Roman No9 L" charset="0"/>
              </a:endParaRPr>
            </a:p>
          </p:txBody>
        </p:sp>
      </p:gr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cstate="screen"/>
          <a:srcRect/>
          <a:stretch>
            <a:fillRect/>
          </a:stretch>
        </p:blipFill>
        <p:spPr>
          <a:xfrm>
            <a:off x="0" y="0"/>
            <a:ext cx="12192000" cy="6858000"/>
          </a:xfrm>
          <a:prstGeom prst="rect">
            <a:avLst/>
          </a:prstGeom>
          <a:effectLst/>
        </p:spPr>
      </p:pic>
      <p:grpSp>
        <p:nvGrpSpPr>
          <p:cNvPr id="4" name="组合 3"/>
          <p:cNvGrpSpPr/>
          <p:nvPr userDrawn="1"/>
        </p:nvGrpSpPr>
        <p:grpSpPr>
          <a:xfrm>
            <a:off x="3651745" y="1681572"/>
            <a:ext cx="483478" cy="483480"/>
            <a:chOff x="5197261" y="4171609"/>
            <a:chExt cx="483478" cy="483480"/>
          </a:xfrm>
        </p:grpSpPr>
        <p:sp>
          <p:nvSpPr>
            <p:cNvPr id="5" name="Oval 494"/>
            <p:cNvSpPr>
              <a:spLocks noChangeArrowheads="1"/>
            </p:cNvSpPr>
            <p:nvPr/>
          </p:nvSpPr>
          <p:spPr bwMode="auto">
            <a:xfrm>
              <a:off x="5197261" y="4171609"/>
              <a:ext cx="313043" cy="313043"/>
            </a:xfrm>
            <a:prstGeom prst="ellipse">
              <a:avLst/>
            </a:prstGeom>
            <a:noFill/>
            <a:ln w="6350" cap="flat">
              <a:solidFill>
                <a:srgbClr val="C0C0C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Nimbus Roman No9 L" charset="0"/>
              </a:endParaRPr>
            </a:p>
          </p:txBody>
        </p:sp>
        <p:sp>
          <p:nvSpPr>
            <p:cNvPr id="6" name="Line 495"/>
            <p:cNvSpPr>
              <a:spLocks noChangeShapeType="1"/>
            </p:cNvSpPr>
            <p:nvPr/>
          </p:nvSpPr>
          <p:spPr bwMode="auto">
            <a:xfrm>
              <a:off x="5461609" y="4435957"/>
              <a:ext cx="48696" cy="48696"/>
            </a:xfrm>
            <a:prstGeom prst="line">
              <a:avLst/>
            </a:prstGeom>
            <a:noFill/>
            <a:ln w="6350" cap="flat">
              <a:solidFill>
                <a:srgbClr val="C0C0C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Nimbus Roman No9 L" charset="0"/>
              </a:endParaRPr>
            </a:p>
          </p:txBody>
        </p:sp>
        <p:sp>
          <p:nvSpPr>
            <p:cNvPr id="7" name="Freeform 496"/>
            <p:cNvSpPr/>
            <p:nvPr/>
          </p:nvSpPr>
          <p:spPr bwMode="auto">
            <a:xfrm>
              <a:off x="5485956" y="4460306"/>
              <a:ext cx="194783" cy="194783"/>
            </a:xfrm>
            <a:custGeom>
              <a:avLst/>
              <a:gdLst>
                <a:gd name="T0" fmla="*/ 0 w 56"/>
                <a:gd name="T1" fmla="*/ 13 h 56"/>
                <a:gd name="T2" fmla="*/ 13 w 56"/>
                <a:gd name="T3" fmla="*/ 0 h 56"/>
                <a:gd name="T4" fmla="*/ 56 w 56"/>
                <a:gd name="T5" fmla="*/ 42 h 56"/>
                <a:gd name="T6" fmla="*/ 42 w 56"/>
                <a:gd name="T7" fmla="*/ 56 h 56"/>
                <a:gd name="T8" fmla="*/ 0 w 56"/>
                <a:gd name="T9" fmla="*/ 13 h 56"/>
              </a:gdLst>
              <a:ahLst/>
              <a:cxnLst>
                <a:cxn ang="0">
                  <a:pos x="T0" y="T1"/>
                </a:cxn>
                <a:cxn ang="0">
                  <a:pos x="T2" y="T3"/>
                </a:cxn>
                <a:cxn ang="0">
                  <a:pos x="T4" y="T5"/>
                </a:cxn>
                <a:cxn ang="0">
                  <a:pos x="T6" y="T7"/>
                </a:cxn>
                <a:cxn ang="0">
                  <a:pos x="T8" y="T9"/>
                </a:cxn>
              </a:cxnLst>
              <a:rect l="0" t="0" r="r" b="b"/>
              <a:pathLst>
                <a:path w="56" h="56">
                  <a:moveTo>
                    <a:pt x="0" y="13"/>
                  </a:moveTo>
                  <a:lnTo>
                    <a:pt x="13" y="0"/>
                  </a:lnTo>
                  <a:lnTo>
                    <a:pt x="56" y="42"/>
                  </a:lnTo>
                  <a:lnTo>
                    <a:pt x="42" y="56"/>
                  </a:lnTo>
                  <a:lnTo>
                    <a:pt x="0" y="13"/>
                  </a:lnTo>
                  <a:close/>
                </a:path>
              </a:pathLst>
            </a:custGeom>
            <a:noFill/>
            <a:ln w="6350" cap="flat">
              <a:solidFill>
                <a:srgbClr val="C0C0C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Nimbus Roman No9 L" charset="0"/>
              </a:endParaRPr>
            </a:p>
          </p:txBody>
        </p:sp>
      </p:grpSp>
      <p:sp>
        <p:nvSpPr>
          <p:cNvPr id="12" name="Text Box 54">
            <a:hlinkClick r:id="rId3"/>
          </p:cNvPr>
          <p:cNvSpPr txBox="1">
            <a:spLocks noChangeArrowheads="1"/>
          </p:cNvSpPr>
          <p:nvPr userDrawn="1"/>
        </p:nvSpPr>
        <p:spPr bwMode="auto">
          <a:xfrm>
            <a:off x="7999981" y="4535800"/>
            <a:ext cx="3699521" cy="568304"/>
          </a:xfrm>
          <a:prstGeom prst="rect">
            <a:avLst/>
          </a:prstGeom>
          <a:noFill/>
          <a:ln w="9525">
            <a:noFill/>
            <a:miter lim="800000"/>
          </a:ln>
        </p:spPr>
        <p:txBody>
          <a:bodyPr lIns="91417" tIns="45708" rIns="91417" bIns="45708" anchor="ctr"/>
          <a:lstStyle/>
          <a:p>
            <a:pPr fontAlgn="base">
              <a:spcBef>
                <a:spcPts val="0"/>
              </a:spcBef>
              <a:spcAft>
                <a:spcPct val="0"/>
              </a:spcAft>
            </a:pPr>
            <a:r>
              <a:rPr lang="en-US" altLang="zh-CN" sz="1800" kern="1200" dirty="0">
                <a:solidFill>
                  <a:schemeClr val="bg1"/>
                </a:solidFill>
                <a:latin typeface="Nimbus Roman No9 L" charset="0"/>
                <a:ea typeface="Nimbus Roman No9 L" charset="0"/>
                <a:cs typeface="Nimbus Roman No9 L" charset="0"/>
              </a:rPr>
              <a:t>  </a:t>
            </a:r>
            <a:r>
              <a:rPr lang="zh-CN" altLang="en-US" sz="1800" dirty="0">
                <a:solidFill>
                  <a:schemeClr val="bg1"/>
                </a:solidFill>
                <a:latin typeface="Nimbus Roman No9 L" charset="0"/>
                <a:ea typeface="方正书宋_GBK" panose="02000000000000000000" charset="-122"/>
                <a:cs typeface="Nimbus Roman No9 L" charset="0"/>
              </a:rPr>
              <a:t>周乐章</a:t>
            </a:r>
            <a:endParaRPr lang="zh-CN" altLang="en-US" sz="1800" dirty="0">
              <a:solidFill>
                <a:schemeClr val="bg1"/>
              </a:solidFill>
              <a:latin typeface="Nimbus Roman No9 L" charset="0"/>
              <a:ea typeface="方正书宋_GBK" panose="02000000000000000000" charset="-122"/>
              <a:cs typeface="Nimbus Roman No9 L" charset="0"/>
            </a:endParaRPr>
          </a:p>
        </p:txBody>
      </p:sp>
      <p:grpSp>
        <p:nvGrpSpPr>
          <p:cNvPr id="18" name="组合 17"/>
          <p:cNvGrpSpPr>
            <a:grpSpLocks noChangeAspect="1"/>
          </p:cNvGrpSpPr>
          <p:nvPr userDrawn="1"/>
        </p:nvGrpSpPr>
        <p:grpSpPr>
          <a:xfrm>
            <a:off x="7539355" y="4174490"/>
            <a:ext cx="396240" cy="319405"/>
            <a:chOff x="2482850" y="17463"/>
            <a:chExt cx="442913" cy="357188"/>
          </a:xfrm>
          <a:solidFill>
            <a:schemeClr val="bg1"/>
          </a:solidFill>
        </p:grpSpPr>
        <p:sp>
          <p:nvSpPr>
            <p:cNvPr id="19" name="Freeform 14"/>
            <p:cNvSpPr/>
            <p:nvPr/>
          </p:nvSpPr>
          <p:spPr bwMode="auto">
            <a:xfrm>
              <a:off x="2482850" y="17463"/>
              <a:ext cx="442913" cy="204788"/>
            </a:xfrm>
            <a:custGeom>
              <a:avLst/>
              <a:gdLst>
                <a:gd name="T0" fmla="*/ 553 w 558"/>
                <a:gd name="T1" fmla="*/ 229 h 257"/>
                <a:gd name="T2" fmla="*/ 354 w 558"/>
                <a:gd name="T3" fmla="*/ 30 h 257"/>
                <a:gd name="T4" fmla="*/ 354 w 558"/>
                <a:gd name="T5" fmla="*/ 30 h 257"/>
                <a:gd name="T6" fmla="*/ 346 w 558"/>
                <a:gd name="T7" fmla="*/ 24 h 257"/>
                <a:gd name="T8" fmla="*/ 339 w 558"/>
                <a:gd name="T9" fmla="*/ 17 h 257"/>
                <a:gd name="T10" fmla="*/ 329 w 558"/>
                <a:gd name="T11" fmla="*/ 12 h 257"/>
                <a:gd name="T12" fmla="*/ 320 w 558"/>
                <a:gd name="T13" fmla="*/ 7 h 257"/>
                <a:gd name="T14" fmla="*/ 310 w 558"/>
                <a:gd name="T15" fmla="*/ 3 h 257"/>
                <a:gd name="T16" fmla="*/ 300 w 558"/>
                <a:gd name="T17" fmla="*/ 1 h 257"/>
                <a:gd name="T18" fmla="*/ 290 w 558"/>
                <a:gd name="T19" fmla="*/ 0 h 257"/>
                <a:gd name="T20" fmla="*/ 280 w 558"/>
                <a:gd name="T21" fmla="*/ 0 h 257"/>
                <a:gd name="T22" fmla="*/ 280 w 558"/>
                <a:gd name="T23" fmla="*/ 0 h 257"/>
                <a:gd name="T24" fmla="*/ 268 w 558"/>
                <a:gd name="T25" fmla="*/ 0 h 257"/>
                <a:gd name="T26" fmla="*/ 258 w 558"/>
                <a:gd name="T27" fmla="*/ 1 h 257"/>
                <a:gd name="T28" fmla="*/ 248 w 558"/>
                <a:gd name="T29" fmla="*/ 3 h 257"/>
                <a:gd name="T30" fmla="*/ 238 w 558"/>
                <a:gd name="T31" fmla="*/ 7 h 257"/>
                <a:gd name="T32" fmla="*/ 229 w 558"/>
                <a:gd name="T33" fmla="*/ 12 h 257"/>
                <a:gd name="T34" fmla="*/ 220 w 558"/>
                <a:gd name="T35" fmla="*/ 17 h 257"/>
                <a:gd name="T36" fmla="*/ 212 w 558"/>
                <a:gd name="T37" fmla="*/ 24 h 257"/>
                <a:gd name="T38" fmla="*/ 204 w 558"/>
                <a:gd name="T39" fmla="*/ 30 h 257"/>
                <a:gd name="T40" fmla="*/ 169 w 558"/>
                <a:gd name="T41" fmla="*/ 65 h 257"/>
                <a:gd name="T42" fmla="*/ 169 w 558"/>
                <a:gd name="T43" fmla="*/ 17 h 257"/>
                <a:gd name="T44" fmla="*/ 84 w 558"/>
                <a:gd name="T45" fmla="*/ 17 h 257"/>
                <a:gd name="T46" fmla="*/ 84 w 558"/>
                <a:gd name="T47" fmla="*/ 151 h 257"/>
                <a:gd name="T48" fmla="*/ 5 w 558"/>
                <a:gd name="T49" fmla="*/ 229 h 257"/>
                <a:gd name="T50" fmla="*/ 5 w 558"/>
                <a:gd name="T51" fmla="*/ 229 h 257"/>
                <a:gd name="T52" fmla="*/ 1 w 558"/>
                <a:gd name="T53" fmla="*/ 234 h 257"/>
                <a:gd name="T54" fmla="*/ 0 w 558"/>
                <a:gd name="T55" fmla="*/ 240 h 257"/>
                <a:gd name="T56" fmla="*/ 1 w 558"/>
                <a:gd name="T57" fmla="*/ 247 h 257"/>
                <a:gd name="T58" fmla="*/ 5 w 558"/>
                <a:gd name="T59" fmla="*/ 252 h 257"/>
                <a:gd name="T60" fmla="*/ 5 w 558"/>
                <a:gd name="T61" fmla="*/ 252 h 257"/>
                <a:gd name="T62" fmla="*/ 10 w 558"/>
                <a:gd name="T63" fmla="*/ 255 h 257"/>
                <a:gd name="T64" fmla="*/ 16 w 558"/>
                <a:gd name="T65" fmla="*/ 257 h 257"/>
                <a:gd name="T66" fmla="*/ 23 w 558"/>
                <a:gd name="T67" fmla="*/ 255 h 257"/>
                <a:gd name="T68" fmla="*/ 29 w 558"/>
                <a:gd name="T69" fmla="*/ 252 h 257"/>
                <a:gd name="T70" fmla="*/ 227 w 558"/>
                <a:gd name="T71" fmla="*/ 54 h 257"/>
                <a:gd name="T72" fmla="*/ 227 w 558"/>
                <a:gd name="T73" fmla="*/ 54 h 257"/>
                <a:gd name="T74" fmla="*/ 238 w 558"/>
                <a:gd name="T75" fmla="*/ 45 h 257"/>
                <a:gd name="T76" fmla="*/ 251 w 558"/>
                <a:gd name="T77" fmla="*/ 37 h 257"/>
                <a:gd name="T78" fmla="*/ 265 w 558"/>
                <a:gd name="T79" fmla="*/ 34 h 257"/>
                <a:gd name="T80" fmla="*/ 280 w 558"/>
                <a:gd name="T81" fmla="*/ 32 h 257"/>
                <a:gd name="T82" fmla="*/ 280 w 558"/>
                <a:gd name="T83" fmla="*/ 32 h 257"/>
                <a:gd name="T84" fmla="*/ 293 w 558"/>
                <a:gd name="T85" fmla="*/ 34 h 257"/>
                <a:gd name="T86" fmla="*/ 307 w 558"/>
                <a:gd name="T87" fmla="*/ 37 h 257"/>
                <a:gd name="T88" fmla="*/ 320 w 558"/>
                <a:gd name="T89" fmla="*/ 45 h 257"/>
                <a:gd name="T90" fmla="*/ 331 w 558"/>
                <a:gd name="T91" fmla="*/ 54 h 257"/>
                <a:gd name="T92" fmla="*/ 530 w 558"/>
                <a:gd name="T93" fmla="*/ 252 h 257"/>
                <a:gd name="T94" fmla="*/ 530 w 558"/>
                <a:gd name="T95" fmla="*/ 252 h 257"/>
                <a:gd name="T96" fmla="*/ 535 w 558"/>
                <a:gd name="T97" fmla="*/ 255 h 257"/>
                <a:gd name="T98" fmla="*/ 542 w 558"/>
                <a:gd name="T99" fmla="*/ 257 h 257"/>
                <a:gd name="T100" fmla="*/ 548 w 558"/>
                <a:gd name="T101" fmla="*/ 255 h 257"/>
                <a:gd name="T102" fmla="*/ 553 w 558"/>
                <a:gd name="T103" fmla="*/ 252 h 257"/>
                <a:gd name="T104" fmla="*/ 553 w 558"/>
                <a:gd name="T105" fmla="*/ 252 h 257"/>
                <a:gd name="T106" fmla="*/ 557 w 558"/>
                <a:gd name="T107" fmla="*/ 247 h 257"/>
                <a:gd name="T108" fmla="*/ 558 w 558"/>
                <a:gd name="T109" fmla="*/ 240 h 257"/>
                <a:gd name="T110" fmla="*/ 557 w 558"/>
                <a:gd name="T111" fmla="*/ 234 h 257"/>
                <a:gd name="T112" fmla="*/ 553 w 558"/>
                <a:gd name="T113" fmla="*/ 229 h 257"/>
                <a:gd name="T114" fmla="*/ 553 w 558"/>
                <a:gd name="T115" fmla="*/ 22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58" h="257">
                  <a:moveTo>
                    <a:pt x="553" y="229"/>
                  </a:moveTo>
                  <a:lnTo>
                    <a:pt x="354" y="30"/>
                  </a:lnTo>
                  <a:lnTo>
                    <a:pt x="354" y="30"/>
                  </a:lnTo>
                  <a:lnTo>
                    <a:pt x="346" y="24"/>
                  </a:lnTo>
                  <a:lnTo>
                    <a:pt x="339" y="17"/>
                  </a:lnTo>
                  <a:lnTo>
                    <a:pt x="329" y="12"/>
                  </a:lnTo>
                  <a:lnTo>
                    <a:pt x="320" y="7"/>
                  </a:lnTo>
                  <a:lnTo>
                    <a:pt x="310" y="3"/>
                  </a:lnTo>
                  <a:lnTo>
                    <a:pt x="300" y="1"/>
                  </a:lnTo>
                  <a:lnTo>
                    <a:pt x="290" y="0"/>
                  </a:lnTo>
                  <a:lnTo>
                    <a:pt x="280" y="0"/>
                  </a:lnTo>
                  <a:lnTo>
                    <a:pt x="280" y="0"/>
                  </a:lnTo>
                  <a:lnTo>
                    <a:pt x="268" y="0"/>
                  </a:lnTo>
                  <a:lnTo>
                    <a:pt x="258" y="1"/>
                  </a:lnTo>
                  <a:lnTo>
                    <a:pt x="248" y="3"/>
                  </a:lnTo>
                  <a:lnTo>
                    <a:pt x="238" y="7"/>
                  </a:lnTo>
                  <a:lnTo>
                    <a:pt x="229" y="12"/>
                  </a:lnTo>
                  <a:lnTo>
                    <a:pt x="220" y="17"/>
                  </a:lnTo>
                  <a:lnTo>
                    <a:pt x="212" y="24"/>
                  </a:lnTo>
                  <a:lnTo>
                    <a:pt x="204" y="30"/>
                  </a:lnTo>
                  <a:lnTo>
                    <a:pt x="169" y="65"/>
                  </a:lnTo>
                  <a:lnTo>
                    <a:pt x="169" y="17"/>
                  </a:lnTo>
                  <a:lnTo>
                    <a:pt x="84" y="17"/>
                  </a:lnTo>
                  <a:lnTo>
                    <a:pt x="84" y="151"/>
                  </a:lnTo>
                  <a:lnTo>
                    <a:pt x="5" y="229"/>
                  </a:lnTo>
                  <a:lnTo>
                    <a:pt x="5" y="229"/>
                  </a:lnTo>
                  <a:lnTo>
                    <a:pt x="1" y="234"/>
                  </a:lnTo>
                  <a:lnTo>
                    <a:pt x="0" y="240"/>
                  </a:lnTo>
                  <a:lnTo>
                    <a:pt x="1" y="247"/>
                  </a:lnTo>
                  <a:lnTo>
                    <a:pt x="5" y="252"/>
                  </a:lnTo>
                  <a:lnTo>
                    <a:pt x="5" y="252"/>
                  </a:lnTo>
                  <a:lnTo>
                    <a:pt x="10" y="255"/>
                  </a:lnTo>
                  <a:lnTo>
                    <a:pt x="16" y="257"/>
                  </a:lnTo>
                  <a:lnTo>
                    <a:pt x="23" y="255"/>
                  </a:lnTo>
                  <a:lnTo>
                    <a:pt x="29" y="252"/>
                  </a:lnTo>
                  <a:lnTo>
                    <a:pt x="227" y="54"/>
                  </a:lnTo>
                  <a:lnTo>
                    <a:pt x="227" y="54"/>
                  </a:lnTo>
                  <a:lnTo>
                    <a:pt x="238" y="45"/>
                  </a:lnTo>
                  <a:lnTo>
                    <a:pt x="251" y="37"/>
                  </a:lnTo>
                  <a:lnTo>
                    <a:pt x="265" y="34"/>
                  </a:lnTo>
                  <a:lnTo>
                    <a:pt x="280" y="32"/>
                  </a:lnTo>
                  <a:lnTo>
                    <a:pt x="280" y="32"/>
                  </a:lnTo>
                  <a:lnTo>
                    <a:pt x="293" y="34"/>
                  </a:lnTo>
                  <a:lnTo>
                    <a:pt x="307" y="37"/>
                  </a:lnTo>
                  <a:lnTo>
                    <a:pt x="320" y="45"/>
                  </a:lnTo>
                  <a:lnTo>
                    <a:pt x="331" y="54"/>
                  </a:lnTo>
                  <a:lnTo>
                    <a:pt x="530" y="252"/>
                  </a:lnTo>
                  <a:lnTo>
                    <a:pt x="530" y="252"/>
                  </a:lnTo>
                  <a:lnTo>
                    <a:pt x="535" y="255"/>
                  </a:lnTo>
                  <a:lnTo>
                    <a:pt x="542" y="257"/>
                  </a:lnTo>
                  <a:lnTo>
                    <a:pt x="548" y="255"/>
                  </a:lnTo>
                  <a:lnTo>
                    <a:pt x="553" y="252"/>
                  </a:lnTo>
                  <a:lnTo>
                    <a:pt x="553" y="252"/>
                  </a:lnTo>
                  <a:lnTo>
                    <a:pt x="557" y="247"/>
                  </a:lnTo>
                  <a:lnTo>
                    <a:pt x="558" y="240"/>
                  </a:lnTo>
                  <a:lnTo>
                    <a:pt x="557" y="234"/>
                  </a:lnTo>
                  <a:lnTo>
                    <a:pt x="553" y="229"/>
                  </a:lnTo>
                  <a:lnTo>
                    <a:pt x="553" y="2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Nimbus Roman No9 L" charset="0"/>
              </a:endParaRPr>
            </a:p>
          </p:txBody>
        </p:sp>
        <p:sp>
          <p:nvSpPr>
            <p:cNvPr id="20" name="Freeform 15"/>
            <p:cNvSpPr/>
            <p:nvPr/>
          </p:nvSpPr>
          <p:spPr bwMode="auto">
            <a:xfrm>
              <a:off x="2543175" y="65088"/>
              <a:ext cx="322263" cy="309563"/>
            </a:xfrm>
            <a:custGeom>
              <a:avLst/>
              <a:gdLst>
                <a:gd name="T0" fmla="*/ 249 w 404"/>
                <a:gd name="T1" fmla="*/ 20 h 389"/>
                <a:gd name="T2" fmla="*/ 249 w 404"/>
                <a:gd name="T3" fmla="*/ 20 h 389"/>
                <a:gd name="T4" fmla="*/ 239 w 404"/>
                <a:gd name="T5" fmla="*/ 11 h 389"/>
                <a:gd name="T6" fmla="*/ 228 w 404"/>
                <a:gd name="T7" fmla="*/ 5 h 389"/>
                <a:gd name="T8" fmla="*/ 215 w 404"/>
                <a:gd name="T9" fmla="*/ 1 h 389"/>
                <a:gd name="T10" fmla="*/ 203 w 404"/>
                <a:gd name="T11" fmla="*/ 0 h 389"/>
                <a:gd name="T12" fmla="*/ 203 w 404"/>
                <a:gd name="T13" fmla="*/ 0 h 389"/>
                <a:gd name="T14" fmla="*/ 189 w 404"/>
                <a:gd name="T15" fmla="*/ 1 h 389"/>
                <a:gd name="T16" fmla="*/ 177 w 404"/>
                <a:gd name="T17" fmla="*/ 5 h 389"/>
                <a:gd name="T18" fmla="*/ 166 w 404"/>
                <a:gd name="T19" fmla="*/ 11 h 389"/>
                <a:gd name="T20" fmla="*/ 156 w 404"/>
                <a:gd name="T21" fmla="*/ 20 h 389"/>
                <a:gd name="T22" fmla="*/ 0 w 404"/>
                <a:gd name="T23" fmla="*/ 175 h 389"/>
                <a:gd name="T24" fmla="*/ 0 w 404"/>
                <a:gd name="T25" fmla="*/ 354 h 389"/>
                <a:gd name="T26" fmla="*/ 0 w 404"/>
                <a:gd name="T27" fmla="*/ 354 h 389"/>
                <a:gd name="T28" fmla="*/ 1 w 404"/>
                <a:gd name="T29" fmla="*/ 360 h 389"/>
                <a:gd name="T30" fmla="*/ 2 w 404"/>
                <a:gd name="T31" fmla="*/ 367 h 389"/>
                <a:gd name="T32" fmla="*/ 6 w 404"/>
                <a:gd name="T33" fmla="*/ 373 h 389"/>
                <a:gd name="T34" fmla="*/ 10 w 404"/>
                <a:gd name="T35" fmla="*/ 378 h 389"/>
                <a:gd name="T36" fmla="*/ 16 w 404"/>
                <a:gd name="T37" fmla="*/ 383 h 389"/>
                <a:gd name="T38" fmla="*/ 21 w 404"/>
                <a:gd name="T39" fmla="*/ 385 h 389"/>
                <a:gd name="T40" fmla="*/ 29 w 404"/>
                <a:gd name="T41" fmla="*/ 388 h 389"/>
                <a:gd name="T42" fmla="*/ 35 w 404"/>
                <a:gd name="T43" fmla="*/ 389 h 389"/>
                <a:gd name="T44" fmla="*/ 122 w 404"/>
                <a:gd name="T45" fmla="*/ 389 h 389"/>
                <a:gd name="T46" fmla="*/ 122 w 404"/>
                <a:gd name="T47" fmla="*/ 283 h 389"/>
                <a:gd name="T48" fmla="*/ 122 w 404"/>
                <a:gd name="T49" fmla="*/ 283 h 389"/>
                <a:gd name="T50" fmla="*/ 122 w 404"/>
                <a:gd name="T51" fmla="*/ 278 h 389"/>
                <a:gd name="T52" fmla="*/ 123 w 404"/>
                <a:gd name="T53" fmla="*/ 275 h 389"/>
                <a:gd name="T54" fmla="*/ 126 w 404"/>
                <a:gd name="T55" fmla="*/ 271 h 389"/>
                <a:gd name="T56" fmla="*/ 128 w 404"/>
                <a:gd name="T57" fmla="*/ 267 h 389"/>
                <a:gd name="T58" fmla="*/ 132 w 404"/>
                <a:gd name="T59" fmla="*/ 264 h 389"/>
                <a:gd name="T60" fmla="*/ 136 w 404"/>
                <a:gd name="T61" fmla="*/ 262 h 389"/>
                <a:gd name="T62" fmla="*/ 140 w 404"/>
                <a:gd name="T63" fmla="*/ 261 h 389"/>
                <a:gd name="T64" fmla="*/ 145 w 404"/>
                <a:gd name="T65" fmla="*/ 259 h 389"/>
                <a:gd name="T66" fmla="*/ 259 w 404"/>
                <a:gd name="T67" fmla="*/ 259 h 389"/>
                <a:gd name="T68" fmla="*/ 259 w 404"/>
                <a:gd name="T69" fmla="*/ 259 h 389"/>
                <a:gd name="T70" fmla="*/ 264 w 404"/>
                <a:gd name="T71" fmla="*/ 261 h 389"/>
                <a:gd name="T72" fmla="*/ 268 w 404"/>
                <a:gd name="T73" fmla="*/ 262 h 389"/>
                <a:gd name="T74" fmla="*/ 272 w 404"/>
                <a:gd name="T75" fmla="*/ 264 h 389"/>
                <a:gd name="T76" fmla="*/ 276 w 404"/>
                <a:gd name="T77" fmla="*/ 267 h 389"/>
                <a:gd name="T78" fmla="*/ 278 w 404"/>
                <a:gd name="T79" fmla="*/ 271 h 389"/>
                <a:gd name="T80" fmla="*/ 281 w 404"/>
                <a:gd name="T81" fmla="*/ 275 h 389"/>
                <a:gd name="T82" fmla="*/ 282 w 404"/>
                <a:gd name="T83" fmla="*/ 278 h 389"/>
                <a:gd name="T84" fmla="*/ 283 w 404"/>
                <a:gd name="T85" fmla="*/ 283 h 389"/>
                <a:gd name="T86" fmla="*/ 283 w 404"/>
                <a:gd name="T87" fmla="*/ 389 h 389"/>
                <a:gd name="T88" fmla="*/ 369 w 404"/>
                <a:gd name="T89" fmla="*/ 389 h 389"/>
                <a:gd name="T90" fmla="*/ 369 w 404"/>
                <a:gd name="T91" fmla="*/ 389 h 389"/>
                <a:gd name="T92" fmla="*/ 376 w 404"/>
                <a:gd name="T93" fmla="*/ 388 h 389"/>
                <a:gd name="T94" fmla="*/ 383 w 404"/>
                <a:gd name="T95" fmla="*/ 385 h 389"/>
                <a:gd name="T96" fmla="*/ 389 w 404"/>
                <a:gd name="T97" fmla="*/ 383 h 389"/>
                <a:gd name="T98" fmla="*/ 394 w 404"/>
                <a:gd name="T99" fmla="*/ 378 h 389"/>
                <a:gd name="T100" fmla="*/ 398 w 404"/>
                <a:gd name="T101" fmla="*/ 373 h 389"/>
                <a:gd name="T102" fmla="*/ 402 w 404"/>
                <a:gd name="T103" fmla="*/ 367 h 389"/>
                <a:gd name="T104" fmla="*/ 403 w 404"/>
                <a:gd name="T105" fmla="*/ 360 h 389"/>
                <a:gd name="T106" fmla="*/ 404 w 404"/>
                <a:gd name="T107" fmla="*/ 354 h 389"/>
                <a:gd name="T108" fmla="*/ 404 w 404"/>
                <a:gd name="T109" fmla="*/ 175 h 389"/>
                <a:gd name="T110" fmla="*/ 249 w 404"/>
                <a:gd name="T111" fmla="*/ 2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4" h="389">
                  <a:moveTo>
                    <a:pt x="249" y="20"/>
                  </a:moveTo>
                  <a:lnTo>
                    <a:pt x="249" y="20"/>
                  </a:lnTo>
                  <a:lnTo>
                    <a:pt x="239" y="11"/>
                  </a:lnTo>
                  <a:lnTo>
                    <a:pt x="228" y="5"/>
                  </a:lnTo>
                  <a:lnTo>
                    <a:pt x="215" y="1"/>
                  </a:lnTo>
                  <a:lnTo>
                    <a:pt x="203" y="0"/>
                  </a:lnTo>
                  <a:lnTo>
                    <a:pt x="203" y="0"/>
                  </a:lnTo>
                  <a:lnTo>
                    <a:pt x="189" y="1"/>
                  </a:lnTo>
                  <a:lnTo>
                    <a:pt x="177" y="5"/>
                  </a:lnTo>
                  <a:lnTo>
                    <a:pt x="166" y="11"/>
                  </a:lnTo>
                  <a:lnTo>
                    <a:pt x="156" y="20"/>
                  </a:lnTo>
                  <a:lnTo>
                    <a:pt x="0" y="175"/>
                  </a:lnTo>
                  <a:lnTo>
                    <a:pt x="0" y="354"/>
                  </a:lnTo>
                  <a:lnTo>
                    <a:pt x="0" y="354"/>
                  </a:lnTo>
                  <a:lnTo>
                    <a:pt x="1" y="360"/>
                  </a:lnTo>
                  <a:lnTo>
                    <a:pt x="2" y="367"/>
                  </a:lnTo>
                  <a:lnTo>
                    <a:pt x="6" y="373"/>
                  </a:lnTo>
                  <a:lnTo>
                    <a:pt x="10" y="378"/>
                  </a:lnTo>
                  <a:lnTo>
                    <a:pt x="16" y="383"/>
                  </a:lnTo>
                  <a:lnTo>
                    <a:pt x="21" y="385"/>
                  </a:lnTo>
                  <a:lnTo>
                    <a:pt x="29" y="388"/>
                  </a:lnTo>
                  <a:lnTo>
                    <a:pt x="35" y="389"/>
                  </a:lnTo>
                  <a:lnTo>
                    <a:pt x="122" y="389"/>
                  </a:lnTo>
                  <a:lnTo>
                    <a:pt x="122" y="283"/>
                  </a:lnTo>
                  <a:lnTo>
                    <a:pt x="122" y="283"/>
                  </a:lnTo>
                  <a:lnTo>
                    <a:pt x="122" y="278"/>
                  </a:lnTo>
                  <a:lnTo>
                    <a:pt x="123" y="275"/>
                  </a:lnTo>
                  <a:lnTo>
                    <a:pt x="126" y="271"/>
                  </a:lnTo>
                  <a:lnTo>
                    <a:pt x="128" y="267"/>
                  </a:lnTo>
                  <a:lnTo>
                    <a:pt x="132" y="264"/>
                  </a:lnTo>
                  <a:lnTo>
                    <a:pt x="136" y="262"/>
                  </a:lnTo>
                  <a:lnTo>
                    <a:pt x="140" y="261"/>
                  </a:lnTo>
                  <a:lnTo>
                    <a:pt x="145" y="259"/>
                  </a:lnTo>
                  <a:lnTo>
                    <a:pt x="259" y="259"/>
                  </a:lnTo>
                  <a:lnTo>
                    <a:pt x="259" y="259"/>
                  </a:lnTo>
                  <a:lnTo>
                    <a:pt x="264" y="261"/>
                  </a:lnTo>
                  <a:lnTo>
                    <a:pt x="268" y="262"/>
                  </a:lnTo>
                  <a:lnTo>
                    <a:pt x="272" y="264"/>
                  </a:lnTo>
                  <a:lnTo>
                    <a:pt x="276" y="267"/>
                  </a:lnTo>
                  <a:lnTo>
                    <a:pt x="278" y="271"/>
                  </a:lnTo>
                  <a:lnTo>
                    <a:pt x="281" y="275"/>
                  </a:lnTo>
                  <a:lnTo>
                    <a:pt x="282" y="278"/>
                  </a:lnTo>
                  <a:lnTo>
                    <a:pt x="283" y="283"/>
                  </a:lnTo>
                  <a:lnTo>
                    <a:pt x="283" y="389"/>
                  </a:lnTo>
                  <a:lnTo>
                    <a:pt x="369" y="389"/>
                  </a:lnTo>
                  <a:lnTo>
                    <a:pt x="369" y="389"/>
                  </a:lnTo>
                  <a:lnTo>
                    <a:pt x="376" y="388"/>
                  </a:lnTo>
                  <a:lnTo>
                    <a:pt x="383" y="385"/>
                  </a:lnTo>
                  <a:lnTo>
                    <a:pt x="389" y="383"/>
                  </a:lnTo>
                  <a:lnTo>
                    <a:pt x="394" y="378"/>
                  </a:lnTo>
                  <a:lnTo>
                    <a:pt x="398" y="373"/>
                  </a:lnTo>
                  <a:lnTo>
                    <a:pt x="402" y="367"/>
                  </a:lnTo>
                  <a:lnTo>
                    <a:pt x="403" y="360"/>
                  </a:lnTo>
                  <a:lnTo>
                    <a:pt x="404" y="354"/>
                  </a:lnTo>
                  <a:lnTo>
                    <a:pt x="404" y="175"/>
                  </a:lnTo>
                  <a:lnTo>
                    <a:pt x="249"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Nimbus Roman No9 L" charset="0"/>
              </a:endParaRPr>
            </a:p>
          </p:txBody>
        </p:sp>
      </p:grpSp>
      <p:sp>
        <p:nvSpPr>
          <p:cNvPr id="23" name="文本框 22"/>
          <p:cNvSpPr txBox="1"/>
          <p:nvPr userDrawn="1"/>
        </p:nvSpPr>
        <p:spPr>
          <a:xfrm>
            <a:off x="7274349" y="1507128"/>
            <a:ext cx="3621504" cy="2154436"/>
          </a:xfrm>
          <a:prstGeom prst="rect">
            <a:avLst/>
          </a:prstGeom>
          <a:noFill/>
        </p:spPr>
        <p:txBody>
          <a:bodyPr wrap="none" rtlCol="0">
            <a:spAutoFit/>
          </a:bodyPr>
          <a:lstStyle/>
          <a:p>
            <a:r>
              <a:rPr lang="zh-CN" altLang="en-US" sz="13400" b="1" dirty="0">
                <a:solidFill>
                  <a:schemeClr val="bg1"/>
                </a:solidFill>
                <a:effectLst>
                  <a:outerShdw blurRad="101600" dist="127000" dir="8100000" sx="101000" sy="101000" algn="tr" rotWithShape="0">
                    <a:prstClr val="black">
                      <a:alpha val="40000"/>
                    </a:prstClr>
                  </a:outerShdw>
                </a:effectLst>
                <a:latin typeface="黑体" panose="02010609060101010101" charset="-122"/>
                <a:ea typeface="黑体" panose="02010609060101010101" charset="-122"/>
                <a:cs typeface="Nimbus Roman No9 L" charset="0"/>
              </a:rPr>
              <a:t>谢谢</a:t>
            </a:r>
            <a:endParaRPr lang="en-US" altLang="zh-CN" sz="13400" b="1" dirty="0">
              <a:solidFill>
                <a:schemeClr val="bg1"/>
              </a:solidFill>
              <a:effectLst>
                <a:outerShdw blurRad="101600" dist="127000" dir="8100000" sx="101000" sy="101000" algn="tr" rotWithShape="0">
                  <a:prstClr val="black">
                    <a:alpha val="40000"/>
                  </a:prstClr>
                </a:outerShdw>
              </a:effectLst>
              <a:latin typeface="黑体" panose="02010609060101010101" charset="-122"/>
              <a:ea typeface="黑体" panose="02010609060101010101" charset="-122"/>
              <a:cs typeface="Nimbus Roman No9 L" charset="0"/>
            </a:endParaRPr>
          </a:p>
        </p:txBody>
      </p:sp>
      <p:sp>
        <p:nvSpPr>
          <p:cNvPr id="2" name="Freeform 137"/>
          <p:cNvSpPr>
            <a:spLocks noChangeAspect="1" noEditPoints="1"/>
          </p:cNvSpPr>
          <p:nvPr userDrawn="1"/>
        </p:nvSpPr>
        <p:spPr bwMode="auto">
          <a:xfrm>
            <a:off x="7557394" y="4701905"/>
            <a:ext cx="360000" cy="235669"/>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40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40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moveTo>
                  <a:pt x="8" y="21"/>
                </a:moveTo>
                <a:cubicBezTo>
                  <a:pt x="36" y="42"/>
                  <a:pt x="36" y="42"/>
                  <a:pt x="36" y="42"/>
                </a:cubicBezTo>
                <a:cubicBezTo>
                  <a:pt x="8" y="63"/>
                  <a:pt x="8" y="63"/>
                  <a:pt x="8" y="63"/>
                </a:cubicBezTo>
                <a:lnTo>
                  <a:pt x="8" y="21"/>
                </a:lnTo>
                <a:close/>
                <a:moveTo>
                  <a:pt x="120" y="68"/>
                </a:moveTo>
                <a:cubicBezTo>
                  <a:pt x="120" y="72"/>
                  <a:pt x="117" y="76"/>
                  <a:pt x="112" y="76"/>
                </a:cubicBezTo>
                <a:cubicBezTo>
                  <a:pt x="16" y="76"/>
                  <a:pt x="16" y="76"/>
                  <a:pt x="16" y="76"/>
                </a:cubicBezTo>
                <a:cubicBezTo>
                  <a:pt x="12" y="76"/>
                  <a:pt x="8" y="72"/>
                  <a:pt x="8" y="68"/>
                </a:cubicBezTo>
                <a:cubicBezTo>
                  <a:pt x="40" y="45"/>
                  <a:pt x="40" y="45"/>
                  <a:pt x="40" y="45"/>
                </a:cubicBezTo>
                <a:cubicBezTo>
                  <a:pt x="57" y="58"/>
                  <a:pt x="57" y="58"/>
                  <a:pt x="57" y="58"/>
                </a:cubicBezTo>
                <a:cubicBezTo>
                  <a:pt x="59" y="59"/>
                  <a:pt x="62" y="60"/>
                  <a:pt x="64" y="60"/>
                </a:cubicBezTo>
                <a:cubicBezTo>
                  <a:pt x="67" y="60"/>
                  <a:pt x="69" y="59"/>
                  <a:pt x="71" y="58"/>
                </a:cubicBezTo>
                <a:cubicBezTo>
                  <a:pt x="89" y="45"/>
                  <a:pt x="89" y="45"/>
                  <a:pt x="89" y="45"/>
                </a:cubicBezTo>
                <a:lnTo>
                  <a:pt x="120" y="68"/>
                </a:lnTo>
                <a:close/>
                <a:moveTo>
                  <a:pt x="120" y="63"/>
                </a:moveTo>
                <a:cubicBezTo>
                  <a:pt x="92" y="42"/>
                  <a:pt x="92" y="42"/>
                  <a:pt x="92" y="42"/>
                </a:cubicBezTo>
                <a:cubicBezTo>
                  <a:pt x="120" y="21"/>
                  <a:pt x="120" y="21"/>
                  <a:pt x="120" y="21"/>
                </a:cubicBezTo>
                <a:lnTo>
                  <a:pt x="120" y="63"/>
                </a:lnTo>
                <a:close/>
                <a:moveTo>
                  <a:pt x="69" y="54"/>
                </a:moveTo>
                <a:cubicBezTo>
                  <a:pt x="68" y="55"/>
                  <a:pt x="66" y="56"/>
                  <a:pt x="64" y="56"/>
                </a:cubicBezTo>
                <a:cubicBezTo>
                  <a:pt x="62" y="56"/>
                  <a:pt x="61" y="55"/>
                  <a:pt x="59" y="54"/>
                </a:cubicBezTo>
                <a:cubicBezTo>
                  <a:pt x="43" y="42"/>
                  <a:pt x="43" y="42"/>
                  <a:pt x="43" y="42"/>
                </a:cubicBezTo>
                <a:cubicBezTo>
                  <a:pt x="40" y="40"/>
                  <a:pt x="40" y="40"/>
                  <a:pt x="40" y="40"/>
                </a:cubicBezTo>
                <a:cubicBezTo>
                  <a:pt x="8" y="16"/>
                  <a:pt x="8" y="16"/>
                  <a:pt x="8" y="16"/>
                </a:cubicBezTo>
                <a:cubicBezTo>
                  <a:pt x="8" y="16"/>
                  <a:pt x="8" y="16"/>
                  <a:pt x="8" y="16"/>
                </a:cubicBezTo>
                <a:cubicBezTo>
                  <a:pt x="8" y="12"/>
                  <a:pt x="12" y="8"/>
                  <a:pt x="16" y="8"/>
                </a:cubicBezTo>
                <a:cubicBezTo>
                  <a:pt x="112" y="8"/>
                  <a:pt x="112" y="8"/>
                  <a:pt x="112" y="8"/>
                </a:cubicBezTo>
                <a:cubicBezTo>
                  <a:pt x="117" y="8"/>
                  <a:pt x="120" y="12"/>
                  <a:pt x="120" y="16"/>
                </a:cubicBezTo>
                <a:lnTo>
                  <a:pt x="69" y="54"/>
                </a:lnTo>
                <a:close/>
              </a:path>
            </a:pathLst>
          </a:custGeom>
          <a:solidFill>
            <a:schemeClr val="bg1"/>
          </a:solidFill>
          <a:ln>
            <a:noFill/>
          </a:ln>
        </p:spPr>
        <p:txBody>
          <a:bodyPr vert="horz" wrap="square" lIns="91440" tIns="45720" rIns="91440" bIns="45720" numCol="1" anchor="t" anchorCtr="0" compatLnSpc="1"/>
          <a:lstStyle/>
          <a:p>
            <a:endParaRPr lang="zh-CN" altLang="en-US">
              <a:cs typeface="Nimbus Roman No9 L" charset="0"/>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1438836" y="0"/>
            <a:ext cx="162000" cy="12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Nimbus Roman No9 L" charset="0"/>
            </a:endParaRPr>
          </a:p>
        </p:txBody>
      </p:sp>
      <p:sp>
        <p:nvSpPr>
          <p:cNvPr id="3" name="矩形 2"/>
          <p:cNvSpPr/>
          <p:nvPr userDrawn="1"/>
        </p:nvSpPr>
        <p:spPr>
          <a:xfrm>
            <a:off x="1640540" y="605117"/>
            <a:ext cx="161366" cy="605118"/>
          </a:xfrm>
          <a:prstGeom prst="rect">
            <a:avLst/>
          </a:prstGeom>
          <a:solidFill>
            <a:srgbClr val="1D8D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黑体" panose="02010609060101010101" charset="-122"/>
              <a:ea typeface="黑体" panose="02010609060101010101" charset="-122"/>
              <a:cs typeface="Nimbus Roman No9 L" charset="0"/>
            </a:endParaRPr>
          </a:p>
        </p:txBody>
      </p:sp>
      <p:sp>
        <p:nvSpPr>
          <p:cNvPr id="4" name="矩形 3"/>
          <p:cNvSpPr/>
          <p:nvPr userDrawn="1"/>
        </p:nvSpPr>
        <p:spPr>
          <a:xfrm>
            <a:off x="1815351" y="516800"/>
            <a:ext cx="1288796" cy="781752"/>
          </a:xfrm>
          <a:prstGeom prst="rect">
            <a:avLst/>
          </a:prstGeom>
        </p:spPr>
        <p:txBody>
          <a:bodyPr wrap="square">
            <a:spAutoFit/>
          </a:bodyPr>
          <a:lstStyle/>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rPr>
              <a:t>目录页 </a:t>
            </a:r>
            <a:r>
              <a:rPr kumimoji="0" lang="en-US" altLang="zh-CN"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rPr>
              <a:t> </a:t>
            </a:r>
            <a:endParaRPr kumimoji="0" lang="en-US" altLang="zh-CN"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endParaRPr>
          </a:p>
          <a:p>
            <a:pPr marL="0" marR="0" lvl="0" indent="0" defTabSz="914400" eaLnBrk="1" fontAlgn="auto" latinLnBrk="0" hangingPunct="1">
              <a:lnSpc>
                <a:spcPct val="112000"/>
              </a:lnSpc>
              <a:spcBef>
                <a:spcPts val="0"/>
              </a:spcBef>
              <a:spcAft>
                <a:spcPts val="0"/>
              </a:spcAft>
              <a:buClrTx/>
              <a:buSzTx/>
              <a:buFontTx/>
              <a:buNone/>
              <a:defRPr/>
            </a:pPr>
            <a:r>
              <a:rPr kumimoji="0" lang="en-US" altLang="zh-CN" sz="1600" b="0" i="0" u="none" strike="noStrike" kern="1200" cap="none" spc="0" normalizeH="0" baseline="0" noProof="0" dirty="0">
                <a:ln>
                  <a:noFill/>
                </a:ln>
                <a:solidFill>
                  <a:schemeClr val="tx1">
                    <a:lumMod val="65000"/>
                    <a:lumOff val="35000"/>
                  </a:schemeClr>
                </a:solidFill>
                <a:effectLst/>
                <a:uLnTx/>
                <a:uFillTx/>
                <a:latin typeface="FreeSans" panose="020B0504020202020204" charset="0"/>
                <a:ea typeface="方正书宋_GBK" panose="02000000000000000000" charset="-122"/>
                <a:cs typeface="Nimbus Roman No9 L" charset="0"/>
              </a:rPr>
              <a:t>Contents Page</a:t>
            </a:r>
            <a:endParaRPr kumimoji="0" lang="en-US" altLang="zh-CN" sz="1600" b="0" i="0" u="none" strike="noStrike" kern="1200" cap="none" spc="0" normalizeH="0" baseline="0" noProof="0" dirty="0">
              <a:ln>
                <a:noFill/>
              </a:ln>
              <a:solidFill>
                <a:schemeClr val="tx1">
                  <a:lumMod val="65000"/>
                  <a:lumOff val="35000"/>
                </a:schemeClr>
              </a:solidFill>
              <a:effectLst/>
              <a:uLnTx/>
              <a:uFillTx/>
              <a:latin typeface="FreeSans" panose="020B0504020202020204" charset="0"/>
              <a:ea typeface="方正书宋_GBK" panose="02000000000000000000" charset="-122"/>
              <a:cs typeface="Nimbus Roman No9 L" charset="0"/>
            </a:endParaRPr>
          </a:p>
        </p:txBody>
      </p:sp>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9061" y="1317568"/>
            <a:ext cx="9499345" cy="7398466"/>
          </a:xfrm>
          <a:prstGeom prst="rect">
            <a:avLst/>
          </a:prstGeom>
          <a:effectLst>
            <a:outerShdw blurRad="254000" dist="190500" dir="2700000" sx="102000" sy="102000" algn="tl" rotWithShape="0">
              <a:prstClr val="black">
                <a:alpha val="28000"/>
              </a:prstClr>
            </a:outerShdw>
          </a:effectLst>
        </p:spPr>
      </p:pic>
      <p:sp>
        <p:nvSpPr>
          <p:cNvPr id="7" name="文本框 6"/>
          <p:cNvSpPr txBox="1"/>
          <p:nvPr userDrawn="1"/>
        </p:nvSpPr>
        <p:spPr>
          <a:xfrm>
            <a:off x="4788775" y="1923393"/>
            <a:ext cx="2508250" cy="521970"/>
          </a:xfrm>
          <a:prstGeom prst="rect">
            <a:avLst/>
          </a:prstGeom>
          <a:noFill/>
        </p:spPr>
        <p:txBody>
          <a:bodyPr wrap="none" rtlCol="0">
            <a:spAutoFit/>
          </a:bodyPr>
          <a:lstStyle/>
          <a:p>
            <a:r>
              <a:rPr lang="zh-CN" altLang="en-US" sz="1800" dirty="0">
                <a:solidFill>
                  <a:schemeClr val="bg1"/>
                </a:solidFill>
                <a:cs typeface="Nimbus Roman No9 L" charset="0"/>
              </a:rPr>
              <a:t>第一章   </a:t>
            </a:r>
            <a:r>
              <a:rPr lang="zh-CN" altLang="en-US" sz="2800" dirty="0">
                <a:solidFill>
                  <a:schemeClr val="bg1"/>
                </a:solidFill>
                <a:cs typeface="Nimbus Roman No9 L" charset="0"/>
              </a:rPr>
              <a:t>工作进展</a:t>
            </a:r>
            <a:endParaRPr lang="zh-CN" altLang="en-US" sz="2800" dirty="0">
              <a:solidFill>
                <a:schemeClr val="bg1"/>
              </a:solidFill>
              <a:cs typeface="Nimbus Roman No9 L" charset="0"/>
            </a:endParaRPr>
          </a:p>
        </p:txBody>
      </p:sp>
      <p:sp>
        <p:nvSpPr>
          <p:cNvPr id="8" name="文本框 7"/>
          <p:cNvSpPr txBox="1"/>
          <p:nvPr userDrawn="1"/>
        </p:nvSpPr>
        <p:spPr>
          <a:xfrm>
            <a:off x="4788775" y="2603282"/>
            <a:ext cx="2508250" cy="521970"/>
          </a:xfrm>
          <a:prstGeom prst="rect">
            <a:avLst/>
          </a:prstGeom>
          <a:noFill/>
        </p:spPr>
        <p:txBody>
          <a:bodyPr wrap="none" rtlCol="0">
            <a:spAutoFit/>
          </a:bodyPr>
          <a:lstStyle/>
          <a:p>
            <a:r>
              <a:rPr lang="zh-CN" altLang="en-US" sz="1800" dirty="0">
                <a:solidFill>
                  <a:srgbClr val="859B7B"/>
                </a:solidFill>
                <a:cs typeface="Nimbus Roman No9 L" charset="0"/>
              </a:rPr>
              <a:t>第二章   </a:t>
            </a:r>
            <a:r>
              <a:rPr lang="zh-CN" altLang="en-US" sz="2800" dirty="0">
                <a:solidFill>
                  <a:srgbClr val="859B7B"/>
                </a:solidFill>
                <a:cs typeface="Nimbus Roman No9 L" charset="0"/>
              </a:rPr>
              <a:t>主要内容</a:t>
            </a:r>
            <a:endParaRPr lang="zh-CN" altLang="en-US" sz="2800" dirty="0">
              <a:solidFill>
                <a:srgbClr val="859B7B"/>
              </a:solidFill>
              <a:cs typeface="Nimbus Roman No9 L" charset="0"/>
            </a:endParaRPr>
          </a:p>
        </p:txBody>
      </p:sp>
      <p:sp>
        <p:nvSpPr>
          <p:cNvPr id="9" name="文本框 8"/>
          <p:cNvSpPr txBox="1"/>
          <p:nvPr userDrawn="1"/>
        </p:nvSpPr>
        <p:spPr>
          <a:xfrm>
            <a:off x="4788775" y="3283171"/>
            <a:ext cx="2508250" cy="521970"/>
          </a:xfrm>
          <a:prstGeom prst="rect">
            <a:avLst/>
          </a:prstGeom>
          <a:noFill/>
        </p:spPr>
        <p:txBody>
          <a:bodyPr wrap="none" rtlCol="0">
            <a:spAutoFit/>
          </a:bodyPr>
          <a:lstStyle/>
          <a:p>
            <a:r>
              <a:rPr lang="zh-CN" altLang="en-US" sz="1800" dirty="0">
                <a:solidFill>
                  <a:schemeClr val="bg1"/>
                </a:solidFill>
                <a:cs typeface="Nimbus Roman No9 L" charset="0"/>
              </a:rPr>
              <a:t>第三章   </a:t>
            </a:r>
            <a:r>
              <a:rPr lang="zh-CN" altLang="en-US" sz="2800" dirty="0">
                <a:solidFill>
                  <a:schemeClr val="bg1"/>
                </a:solidFill>
                <a:cs typeface="Nimbus Roman No9 L" charset="0"/>
              </a:rPr>
              <a:t>业务流程</a:t>
            </a:r>
            <a:endParaRPr lang="zh-CN" altLang="en-US" sz="2800" dirty="0">
              <a:solidFill>
                <a:schemeClr val="bg1"/>
              </a:solidFill>
              <a:cs typeface="Nimbus Roman No9 L" charset="0"/>
            </a:endParaRPr>
          </a:p>
        </p:txBody>
      </p:sp>
      <p:sp>
        <p:nvSpPr>
          <p:cNvPr id="10" name="文本框 9"/>
          <p:cNvSpPr txBox="1"/>
          <p:nvPr userDrawn="1"/>
        </p:nvSpPr>
        <p:spPr>
          <a:xfrm>
            <a:off x="4788775" y="3963060"/>
            <a:ext cx="2508250" cy="521970"/>
          </a:xfrm>
          <a:prstGeom prst="rect">
            <a:avLst/>
          </a:prstGeom>
          <a:noFill/>
        </p:spPr>
        <p:txBody>
          <a:bodyPr wrap="none" rtlCol="0">
            <a:spAutoFit/>
          </a:bodyPr>
          <a:lstStyle/>
          <a:p>
            <a:r>
              <a:rPr lang="zh-CN" altLang="en-US" sz="1800" dirty="0">
                <a:solidFill>
                  <a:schemeClr val="bg1"/>
                </a:solidFill>
                <a:cs typeface="Nimbus Roman No9 L" charset="0"/>
              </a:rPr>
              <a:t>第四章   </a:t>
            </a:r>
            <a:r>
              <a:rPr lang="zh-CN" altLang="en-US" sz="2800" dirty="0">
                <a:solidFill>
                  <a:schemeClr val="bg1"/>
                </a:solidFill>
                <a:cs typeface="Nimbus Roman No9 L" charset="0"/>
              </a:rPr>
              <a:t>工作要求</a:t>
            </a:r>
            <a:endParaRPr lang="zh-CN" altLang="en-US" sz="2800" dirty="0">
              <a:solidFill>
                <a:schemeClr val="bg1"/>
              </a:solidFill>
              <a:cs typeface="Nimbus Roman No9 L" charset="0"/>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矩形 1"/>
          <p:cNvSpPr/>
          <p:nvPr userDrawn="1"/>
        </p:nvSpPr>
        <p:spPr>
          <a:xfrm>
            <a:off x="1438836" y="0"/>
            <a:ext cx="162000" cy="12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Nimbus Roman No9 L" charset="0"/>
            </a:endParaRPr>
          </a:p>
        </p:txBody>
      </p:sp>
      <p:sp>
        <p:nvSpPr>
          <p:cNvPr id="3" name="矩形 2"/>
          <p:cNvSpPr/>
          <p:nvPr userDrawn="1"/>
        </p:nvSpPr>
        <p:spPr>
          <a:xfrm>
            <a:off x="1640540" y="605117"/>
            <a:ext cx="161366" cy="605118"/>
          </a:xfrm>
          <a:prstGeom prst="rect">
            <a:avLst/>
          </a:prstGeom>
          <a:solidFill>
            <a:srgbClr val="1D8D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黑体" panose="02010609060101010101" charset="-122"/>
              <a:ea typeface="黑体" panose="02010609060101010101" charset="-122"/>
              <a:cs typeface="Nimbus Roman No9 L" charset="0"/>
            </a:endParaRPr>
          </a:p>
        </p:txBody>
      </p:sp>
      <p:sp>
        <p:nvSpPr>
          <p:cNvPr id="4" name="矩形 3"/>
          <p:cNvSpPr/>
          <p:nvPr userDrawn="1"/>
        </p:nvSpPr>
        <p:spPr>
          <a:xfrm>
            <a:off x="1815351" y="516800"/>
            <a:ext cx="1288796" cy="781752"/>
          </a:xfrm>
          <a:prstGeom prst="rect">
            <a:avLst/>
          </a:prstGeom>
        </p:spPr>
        <p:txBody>
          <a:bodyPr wrap="square">
            <a:spAutoFit/>
          </a:bodyPr>
          <a:lstStyle/>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rPr>
              <a:t>过渡页 </a:t>
            </a:r>
            <a:r>
              <a:rPr kumimoji="0" lang="en-US" altLang="zh-CN"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rPr>
              <a:t> </a:t>
            </a:r>
            <a:endParaRPr kumimoji="0" lang="en-US" altLang="zh-CN" sz="2400" b="1" i="0" u="none" strike="noStrike" kern="1200" cap="none" spc="0" normalizeH="0" baseline="0" noProof="0" dirty="0">
              <a:ln>
                <a:noFill/>
              </a:ln>
              <a:solidFill>
                <a:srgbClr val="1D8DE5"/>
              </a:solidFill>
              <a:effectLst/>
              <a:uLnTx/>
              <a:uFillTx/>
              <a:latin typeface="黑体" panose="02010609060101010101" charset="-122"/>
              <a:ea typeface="黑体" panose="02010609060101010101" charset="-122"/>
              <a:cs typeface="Nimbus Roman No9 L" charset="0"/>
            </a:endParaRPr>
          </a:p>
          <a:p>
            <a:pPr marL="0" marR="0" lvl="0" indent="0" defTabSz="914400" eaLnBrk="1" fontAlgn="auto" latinLnBrk="0" hangingPunct="1">
              <a:lnSpc>
                <a:spcPct val="112000"/>
              </a:lnSpc>
              <a:spcBef>
                <a:spcPts val="0"/>
              </a:spcBef>
              <a:spcAft>
                <a:spcPts val="0"/>
              </a:spcAft>
              <a:buClrTx/>
              <a:buSzTx/>
              <a:buFontTx/>
              <a:buNone/>
              <a:defRPr/>
            </a:pPr>
            <a:r>
              <a:rPr kumimoji="0" lang="en-US" altLang="zh-CN" sz="1600" b="0" i="0" u="none" strike="noStrike" kern="1200" cap="none" spc="0" normalizeH="0" baseline="0" noProof="0" dirty="0">
                <a:ln>
                  <a:noFill/>
                </a:ln>
                <a:solidFill>
                  <a:schemeClr val="tx1">
                    <a:lumMod val="65000"/>
                    <a:lumOff val="35000"/>
                  </a:schemeClr>
                </a:solidFill>
                <a:effectLst/>
                <a:uLnTx/>
                <a:uFillTx/>
                <a:latin typeface="FreeSans" panose="020B0504020202020204" charset="0"/>
                <a:ea typeface="方正书宋_GBK" panose="02000000000000000000" charset="-122"/>
                <a:cs typeface="Nimbus Roman No9 L" charset="0"/>
              </a:rPr>
              <a:t>Transition Page</a:t>
            </a:r>
            <a:endParaRPr kumimoji="0" lang="en-US" altLang="zh-CN" sz="1600" b="0" i="0" u="none" strike="noStrike" kern="1200" cap="none" spc="0" normalizeH="0" baseline="0" noProof="0" dirty="0">
              <a:ln>
                <a:noFill/>
              </a:ln>
              <a:solidFill>
                <a:schemeClr val="tx1">
                  <a:lumMod val="65000"/>
                  <a:lumOff val="35000"/>
                </a:schemeClr>
              </a:solidFill>
              <a:effectLst/>
              <a:uLnTx/>
              <a:uFillTx/>
              <a:latin typeface="FreeSans" panose="020B0504020202020204" charset="0"/>
              <a:ea typeface="方正书宋_GBK" panose="02000000000000000000" charset="-122"/>
              <a:cs typeface="Nimbus Roman No9 L" charset="0"/>
            </a:endParaRPr>
          </a:p>
        </p:txBody>
      </p:sp>
      <p:grpSp>
        <p:nvGrpSpPr>
          <p:cNvPr id="17" name="组合 16"/>
          <p:cNvGrpSpPr/>
          <p:nvPr userDrawn="1"/>
        </p:nvGrpSpPr>
        <p:grpSpPr>
          <a:xfrm>
            <a:off x="1284049" y="1778530"/>
            <a:ext cx="2673351" cy="6878638"/>
            <a:chOff x="-420688" y="1854200"/>
            <a:chExt cx="2673351" cy="6878638"/>
          </a:xfrm>
          <a:effectLst>
            <a:outerShdw blurRad="254000" dist="190500" dir="2700000" sx="102000" sy="102000" algn="tl" rotWithShape="0">
              <a:prstClr val="black">
                <a:alpha val="28000"/>
              </a:prstClr>
            </a:outerShdw>
          </a:effectLst>
        </p:grpSpPr>
        <p:sp>
          <p:nvSpPr>
            <p:cNvPr id="18" name="AutoShape 3"/>
            <p:cNvSpPr>
              <a:spLocks noChangeAspect="1" noChangeArrowheads="1" noTextEdit="1"/>
            </p:cNvSpPr>
            <p:nvPr userDrawn="1"/>
          </p:nvSpPr>
          <p:spPr bwMode="auto">
            <a:xfrm>
              <a:off x="-385763" y="1854200"/>
              <a:ext cx="2622551"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Nimbus Roman No9 L" charset="0"/>
              </a:endParaRPr>
            </a:p>
          </p:txBody>
        </p:sp>
        <p:sp>
          <p:nvSpPr>
            <p:cNvPr id="19" name="Freeform 5"/>
            <p:cNvSpPr/>
            <p:nvPr userDrawn="1"/>
          </p:nvSpPr>
          <p:spPr bwMode="auto">
            <a:xfrm>
              <a:off x="214312" y="2141538"/>
              <a:ext cx="633413" cy="542925"/>
            </a:xfrm>
            <a:custGeom>
              <a:avLst/>
              <a:gdLst>
                <a:gd name="T0" fmla="*/ 19 w 37"/>
                <a:gd name="T1" fmla="*/ 0 h 32"/>
                <a:gd name="T2" fmla="*/ 0 w 37"/>
                <a:gd name="T3" fmla="*/ 18 h 32"/>
                <a:gd name="T4" fmla="*/ 7 w 37"/>
                <a:gd name="T5" fmla="*/ 32 h 32"/>
                <a:gd name="T6" fmla="*/ 7 w 37"/>
                <a:gd name="T7" fmla="*/ 24 h 32"/>
                <a:gd name="T8" fmla="*/ 5 w 37"/>
                <a:gd name="T9" fmla="*/ 18 h 32"/>
                <a:gd name="T10" fmla="*/ 19 w 37"/>
                <a:gd name="T11" fmla="*/ 5 h 32"/>
                <a:gd name="T12" fmla="*/ 32 w 37"/>
                <a:gd name="T13" fmla="*/ 18 h 32"/>
                <a:gd name="T14" fmla="*/ 31 w 37"/>
                <a:gd name="T15" fmla="*/ 25 h 32"/>
                <a:gd name="T16" fmla="*/ 31 w 37"/>
                <a:gd name="T17" fmla="*/ 32 h 32"/>
                <a:gd name="T18" fmla="*/ 37 w 37"/>
                <a:gd name="T19" fmla="*/ 18 h 32"/>
                <a:gd name="T20" fmla="*/ 19 w 37"/>
                <a:gd name="T2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2">
                  <a:moveTo>
                    <a:pt x="19" y="0"/>
                  </a:moveTo>
                  <a:cubicBezTo>
                    <a:pt x="9" y="0"/>
                    <a:pt x="0" y="8"/>
                    <a:pt x="0" y="18"/>
                  </a:cubicBezTo>
                  <a:cubicBezTo>
                    <a:pt x="0" y="24"/>
                    <a:pt x="3" y="29"/>
                    <a:pt x="7" y="32"/>
                  </a:cubicBezTo>
                  <a:cubicBezTo>
                    <a:pt x="7" y="24"/>
                    <a:pt x="7" y="24"/>
                    <a:pt x="7" y="24"/>
                  </a:cubicBezTo>
                  <a:cubicBezTo>
                    <a:pt x="6" y="22"/>
                    <a:pt x="5" y="20"/>
                    <a:pt x="5" y="18"/>
                  </a:cubicBezTo>
                  <a:cubicBezTo>
                    <a:pt x="5" y="11"/>
                    <a:pt x="11" y="5"/>
                    <a:pt x="19" y="5"/>
                  </a:cubicBezTo>
                  <a:cubicBezTo>
                    <a:pt x="26" y="5"/>
                    <a:pt x="32" y="11"/>
                    <a:pt x="32" y="18"/>
                  </a:cubicBezTo>
                  <a:cubicBezTo>
                    <a:pt x="32" y="21"/>
                    <a:pt x="32" y="23"/>
                    <a:pt x="31" y="25"/>
                  </a:cubicBezTo>
                  <a:cubicBezTo>
                    <a:pt x="31" y="32"/>
                    <a:pt x="31" y="32"/>
                    <a:pt x="31" y="32"/>
                  </a:cubicBezTo>
                  <a:cubicBezTo>
                    <a:pt x="35" y="29"/>
                    <a:pt x="37" y="24"/>
                    <a:pt x="37" y="18"/>
                  </a:cubicBezTo>
                  <a:cubicBezTo>
                    <a:pt x="37" y="8"/>
                    <a:pt x="29" y="0"/>
                    <a:pt x="1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Nimbus Roman No9 L" charset="0"/>
              </a:endParaRPr>
            </a:p>
          </p:txBody>
        </p:sp>
        <p:sp>
          <p:nvSpPr>
            <p:cNvPr id="20" name="Freeform 6"/>
            <p:cNvSpPr/>
            <p:nvPr userDrawn="1"/>
          </p:nvSpPr>
          <p:spPr bwMode="auto">
            <a:xfrm>
              <a:off x="-60325" y="1870075"/>
              <a:ext cx="1182688" cy="1135063"/>
            </a:xfrm>
            <a:custGeom>
              <a:avLst/>
              <a:gdLst>
                <a:gd name="T0" fmla="*/ 35 w 69"/>
                <a:gd name="T1" fmla="*/ 0 h 67"/>
                <a:gd name="T2" fmla="*/ 0 w 69"/>
                <a:gd name="T3" fmla="*/ 34 h 67"/>
                <a:gd name="T4" fmla="*/ 23 w 69"/>
                <a:gd name="T5" fmla="*/ 66 h 67"/>
                <a:gd name="T6" fmla="*/ 23 w 69"/>
                <a:gd name="T7" fmla="*/ 61 h 67"/>
                <a:gd name="T8" fmla="*/ 5 w 69"/>
                <a:gd name="T9" fmla="*/ 34 h 67"/>
                <a:gd name="T10" fmla="*/ 35 w 69"/>
                <a:gd name="T11" fmla="*/ 5 h 67"/>
                <a:gd name="T12" fmla="*/ 64 w 69"/>
                <a:gd name="T13" fmla="*/ 34 h 67"/>
                <a:gd name="T14" fmla="*/ 47 w 69"/>
                <a:gd name="T15" fmla="*/ 61 h 67"/>
                <a:gd name="T16" fmla="*/ 47 w 69"/>
                <a:gd name="T17" fmla="*/ 67 h 67"/>
                <a:gd name="T18" fmla="*/ 69 w 69"/>
                <a:gd name="T19" fmla="*/ 34 h 67"/>
                <a:gd name="T20" fmla="*/ 35 w 69"/>
                <a:gd name="T2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35" y="0"/>
                  </a:moveTo>
                  <a:cubicBezTo>
                    <a:pt x="16" y="0"/>
                    <a:pt x="0" y="15"/>
                    <a:pt x="0" y="34"/>
                  </a:cubicBezTo>
                  <a:cubicBezTo>
                    <a:pt x="0" y="49"/>
                    <a:pt x="10" y="61"/>
                    <a:pt x="23" y="66"/>
                  </a:cubicBezTo>
                  <a:cubicBezTo>
                    <a:pt x="23" y="61"/>
                    <a:pt x="23" y="61"/>
                    <a:pt x="23" y="61"/>
                  </a:cubicBezTo>
                  <a:cubicBezTo>
                    <a:pt x="12" y="56"/>
                    <a:pt x="5" y="46"/>
                    <a:pt x="5" y="34"/>
                  </a:cubicBezTo>
                  <a:cubicBezTo>
                    <a:pt x="5" y="18"/>
                    <a:pt x="19" y="5"/>
                    <a:pt x="35" y="5"/>
                  </a:cubicBezTo>
                  <a:cubicBezTo>
                    <a:pt x="51" y="5"/>
                    <a:pt x="64" y="18"/>
                    <a:pt x="64" y="34"/>
                  </a:cubicBezTo>
                  <a:cubicBezTo>
                    <a:pt x="64" y="46"/>
                    <a:pt x="57" y="57"/>
                    <a:pt x="47" y="61"/>
                  </a:cubicBezTo>
                  <a:cubicBezTo>
                    <a:pt x="47" y="67"/>
                    <a:pt x="47" y="67"/>
                    <a:pt x="47" y="67"/>
                  </a:cubicBezTo>
                  <a:cubicBezTo>
                    <a:pt x="60" y="62"/>
                    <a:pt x="69" y="49"/>
                    <a:pt x="69" y="34"/>
                  </a:cubicBezTo>
                  <a:cubicBezTo>
                    <a:pt x="69" y="15"/>
                    <a:pt x="54" y="0"/>
                    <a:pt x="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Nimbus Roman No9 L" charset="0"/>
              </a:endParaRPr>
            </a:p>
          </p:txBody>
        </p:sp>
        <p:sp>
          <p:nvSpPr>
            <p:cNvPr id="21" name="Freeform 7"/>
            <p:cNvSpPr/>
            <p:nvPr userDrawn="1"/>
          </p:nvSpPr>
          <p:spPr bwMode="auto">
            <a:xfrm>
              <a:off x="-420688" y="2243138"/>
              <a:ext cx="2468563" cy="3778250"/>
            </a:xfrm>
            <a:custGeom>
              <a:avLst/>
              <a:gdLst>
                <a:gd name="T0" fmla="*/ 139 w 144"/>
                <a:gd name="T1" fmla="*/ 95 h 223"/>
                <a:gd name="T2" fmla="*/ 138 w 144"/>
                <a:gd name="T3" fmla="*/ 87 h 223"/>
                <a:gd name="T4" fmla="*/ 126 w 144"/>
                <a:gd name="T5" fmla="*/ 77 h 223"/>
                <a:gd name="T6" fmla="*/ 115 w 144"/>
                <a:gd name="T7" fmla="*/ 87 h 223"/>
                <a:gd name="T8" fmla="*/ 115 w 144"/>
                <a:gd name="T9" fmla="*/ 79 h 223"/>
                <a:gd name="T10" fmla="*/ 103 w 144"/>
                <a:gd name="T11" fmla="*/ 70 h 223"/>
                <a:gd name="T12" fmla="*/ 91 w 144"/>
                <a:gd name="T13" fmla="*/ 79 h 223"/>
                <a:gd name="T14" fmla="*/ 91 w 144"/>
                <a:gd name="T15" fmla="*/ 72 h 223"/>
                <a:gd name="T16" fmla="*/ 79 w 144"/>
                <a:gd name="T17" fmla="*/ 63 h 223"/>
                <a:gd name="T18" fmla="*/ 67 w 144"/>
                <a:gd name="T19" fmla="*/ 70 h 223"/>
                <a:gd name="T20" fmla="*/ 67 w 144"/>
                <a:gd name="T21" fmla="*/ 9 h 223"/>
                <a:gd name="T22" fmla="*/ 56 w 144"/>
                <a:gd name="T23" fmla="*/ 0 h 223"/>
                <a:gd name="T24" fmla="*/ 44 w 144"/>
                <a:gd name="T25" fmla="*/ 9 h 223"/>
                <a:gd name="T26" fmla="*/ 44 w 144"/>
                <a:gd name="T27" fmla="*/ 129 h 223"/>
                <a:gd name="T28" fmla="*/ 44 w 144"/>
                <a:gd name="T29" fmla="*/ 130 h 223"/>
                <a:gd name="T30" fmla="*/ 44 w 144"/>
                <a:gd name="T31" fmla="*/ 133 h 223"/>
                <a:gd name="T32" fmla="*/ 44 w 144"/>
                <a:gd name="T33" fmla="*/ 136 h 223"/>
                <a:gd name="T34" fmla="*/ 24 w 144"/>
                <a:gd name="T35" fmla="*/ 96 h 223"/>
                <a:gd name="T36" fmla="*/ 9 w 144"/>
                <a:gd name="T37" fmla="*/ 93 h 223"/>
                <a:gd name="T38" fmla="*/ 3 w 144"/>
                <a:gd name="T39" fmla="*/ 107 h 223"/>
                <a:gd name="T40" fmla="*/ 31 w 144"/>
                <a:gd name="T41" fmla="*/ 175 h 223"/>
                <a:gd name="T42" fmla="*/ 52 w 144"/>
                <a:gd name="T43" fmla="*/ 202 h 223"/>
                <a:gd name="T44" fmla="*/ 58 w 144"/>
                <a:gd name="T45" fmla="*/ 216 h 223"/>
                <a:gd name="T46" fmla="*/ 133 w 144"/>
                <a:gd name="T47" fmla="*/ 215 h 223"/>
                <a:gd name="T48" fmla="*/ 141 w 144"/>
                <a:gd name="T49" fmla="*/ 188 h 223"/>
                <a:gd name="T50" fmla="*/ 143 w 144"/>
                <a:gd name="T51" fmla="*/ 146 h 223"/>
                <a:gd name="T52" fmla="*/ 139 w 144"/>
                <a:gd name="T53" fmla="*/ 95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4" h="223">
                  <a:moveTo>
                    <a:pt x="139" y="95"/>
                  </a:moveTo>
                  <a:cubicBezTo>
                    <a:pt x="138" y="87"/>
                    <a:pt x="138" y="87"/>
                    <a:pt x="138" y="87"/>
                  </a:cubicBezTo>
                  <a:cubicBezTo>
                    <a:pt x="138" y="82"/>
                    <a:pt x="133" y="77"/>
                    <a:pt x="126" y="77"/>
                  </a:cubicBezTo>
                  <a:cubicBezTo>
                    <a:pt x="120" y="77"/>
                    <a:pt x="115" y="82"/>
                    <a:pt x="115" y="87"/>
                  </a:cubicBezTo>
                  <a:cubicBezTo>
                    <a:pt x="115" y="79"/>
                    <a:pt x="115" y="79"/>
                    <a:pt x="115" y="79"/>
                  </a:cubicBezTo>
                  <a:cubicBezTo>
                    <a:pt x="115" y="74"/>
                    <a:pt x="109" y="70"/>
                    <a:pt x="103" y="70"/>
                  </a:cubicBezTo>
                  <a:cubicBezTo>
                    <a:pt x="96" y="70"/>
                    <a:pt x="91" y="74"/>
                    <a:pt x="91" y="79"/>
                  </a:cubicBezTo>
                  <a:cubicBezTo>
                    <a:pt x="91" y="72"/>
                    <a:pt x="91" y="72"/>
                    <a:pt x="91" y="72"/>
                  </a:cubicBezTo>
                  <a:cubicBezTo>
                    <a:pt x="91" y="67"/>
                    <a:pt x="86" y="63"/>
                    <a:pt x="79" y="63"/>
                  </a:cubicBezTo>
                  <a:cubicBezTo>
                    <a:pt x="73" y="63"/>
                    <a:pt x="68" y="66"/>
                    <a:pt x="67" y="70"/>
                  </a:cubicBezTo>
                  <a:cubicBezTo>
                    <a:pt x="67" y="9"/>
                    <a:pt x="67" y="9"/>
                    <a:pt x="67" y="9"/>
                  </a:cubicBezTo>
                  <a:cubicBezTo>
                    <a:pt x="67" y="4"/>
                    <a:pt x="62" y="0"/>
                    <a:pt x="56" y="0"/>
                  </a:cubicBezTo>
                  <a:cubicBezTo>
                    <a:pt x="49" y="0"/>
                    <a:pt x="44" y="4"/>
                    <a:pt x="44" y="9"/>
                  </a:cubicBezTo>
                  <a:cubicBezTo>
                    <a:pt x="44" y="129"/>
                    <a:pt x="44" y="129"/>
                    <a:pt x="44" y="129"/>
                  </a:cubicBezTo>
                  <a:cubicBezTo>
                    <a:pt x="44" y="130"/>
                    <a:pt x="44" y="130"/>
                    <a:pt x="44" y="130"/>
                  </a:cubicBezTo>
                  <a:cubicBezTo>
                    <a:pt x="44" y="131"/>
                    <a:pt x="44" y="132"/>
                    <a:pt x="44" y="133"/>
                  </a:cubicBezTo>
                  <a:cubicBezTo>
                    <a:pt x="44" y="136"/>
                    <a:pt x="44" y="136"/>
                    <a:pt x="44" y="136"/>
                  </a:cubicBezTo>
                  <a:cubicBezTo>
                    <a:pt x="24" y="96"/>
                    <a:pt x="24" y="96"/>
                    <a:pt x="24" y="96"/>
                  </a:cubicBezTo>
                  <a:cubicBezTo>
                    <a:pt x="22" y="92"/>
                    <a:pt x="15" y="90"/>
                    <a:pt x="9" y="93"/>
                  </a:cubicBezTo>
                  <a:cubicBezTo>
                    <a:pt x="3" y="96"/>
                    <a:pt x="0" y="102"/>
                    <a:pt x="3" y="107"/>
                  </a:cubicBezTo>
                  <a:cubicBezTo>
                    <a:pt x="31" y="175"/>
                    <a:pt x="31" y="175"/>
                    <a:pt x="31" y="175"/>
                  </a:cubicBezTo>
                  <a:cubicBezTo>
                    <a:pt x="34" y="180"/>
                    <a:pt x="44" y="187"/>
                    <a:pt x="52" y="202"/>
                  </a:cubicBezTo>
                  <a:cubicBezTo>
                    <a:pt x="56" y="211"/>
                    <a:pt x="58" y="216"/>
                    <a:pt x="58" y="216"/>
                  </a:cubicBezTo>
                  <a:cubicBezTo>
                    <a:pt x="58" y="216"/>
                    <a:pt x="73" y="223"/>
                    <a:pt x="133" y="215"/>
                  </a:cubicBezTo>
                  <a:cubicBezTo>
                    <a:pt x="133" y="215"/>
                    <a:pt x="138" y="204"/>
                    <a:pt x="141" y="188"/>
                  </a:cubicBezTo>
                  <a:cubicBezTo>
                    <a:pt x="141" y="188"/>
                    <a:pt x="144" y="159"/>
                    <a:pt x="143" y="146"/>
                  </a:cubicBezTo>
                  <a:cubicBezTo>
                    <a:pt x="142" y="126"/>
                    <a:pt x="140" y="112"/>
                    <a:pt x="139" y="95"/>
                  </a:cubicBezTo>
                </a:path>
              </a:pathLst>
            </a:custGeom>
            <a:solidFill>
              <a:srgbClr val="FFB57D"/>
            </a:solidFill>
            <a:ln>
              <a:noFill/>
            </a:ln>
          </p:spPr>
          <p:txBody>
            <a:bodyPr vert="horz" wrap="square" lIns="91440" tIns="45720" rIns="91440" bIns="45720" numCol="1" anchor="t" anchorCtr="0" compatLnSpc="1"/>
            <a:lstStyle/>
            <a:p>
              <a:endParaRPr lang="zh-CN" altLang="en-US">
                <a:cs typeface="Nimbus Roman No9 L" charset="0"/>
              </a:endParaRPr>
            </a:p>
          </p:txBody>
        </p:sp>
        <p:sp>
          <p:nvSpPr>
            <p:cNvPr id="22" name="Freeform 8"/>
            <p:cNvSpPr>
              <a:spLocks noEditPoints="1"/>
            </p:cNvSpPr>
            <p:nvPr userDrawn="1"/>
          </p:nvSpPr>
          <p:spPr bwMode="auto">
            <a:xfrm>
              <a:off x="-420688" y="2243138"/>
              <a:ext cx="2468563" cy="3709988"/>
            </a:xfrm>
            <a:custGeom>
              <a:avLst/>
              <a:gdLst>
                <a:gd name="T0" fmla="*/ 83 w 144"/>
                <a:gd name="T1" fmla="*/ 219 h 219"/>
                <a:gd name="T2" fmla="*/ 58 w 144"/>
                <a:gd name="T3" fmla="*/ 216 h 219"/>
                <a:gd name="T4" fmla="*/ 51 w 144"/>
                <a:gd name="T5" fmla="*/ 202 h 219"/>
                <a:gd name="T6" fmla="*/ 31 w 144"/>
                <a:gd name="T7" fmla="*/ 175 h 219"/>
                <a:gd name="T8" fmla="*/ 9 w 144"/>
                <a:gd name="T9" fmla="*/ 93 h 219"/>
                <a:gd name="T10" fmla="*/ 24 w 144"/>
                <a:gd name="T11" fmla="*/ 96 h 219"/>
                <a:gd name="T12" fmla="*/ 43 w 144"/>
                <a:gd name="T13" fmla="*/ 133 h 219"/>
                <a:gd name="T14" fmla="*/ 44 w 144"/>
                <a:gd name="T15" fmla="*/ 129 h 219"/>
                <a:gd name="T16" fmla="*/ 56 w 144"/>
                <a:gd name="T17" fmla="*/ 0 h 219"/>
                <a:gd name="T18" fmla="*/ 68 w 144"/>
                <a:gd name="T19" fmla="*/ 69 h 219"/>
                <a:gd name="T20" fmla="*/ 91 w 144"/>
                <a:gd name="T21" fmla="*/ 72 h 219"/>
                <a:gd name="T22" fmla="*/ 103 w 144"/>
                <a:gd name="T23" fmla="*/ 70 h 219"/>
                <a:gd name="T24" fmla="*/ 115 w 144"/>
                <a:gd name="T25" fmla="*/ 84 h 219"/>
                <a:gd name="T26" fmla="*/ 139 w 144"/>
                <a:gd name="T27" fmla="*/ 87 h 219"/>
                <a:gd name="T28" fmla="*/ 141 w 144"/>
                <a:gd name="T29" fmla="*/ 121 h 219"/>
                <a:gd name="T30" fmla="*/ 141 w 144"/>
                <a:gd name="T31" fmla="*/ 188 h 219"/>
                <a:gd name="T32" fmla="*/ 133 w 144"/>
                <a:gd name="T33" fmla="*/ 215 h 219"/>
                <a:gd name="T34" fmla="*/ 83 w 144"/>
                <a:gd name="T35" fmla="*/ 219 h 219"/>
                <a:gd name="T36" fmla="*/ 83 w 144"/>
                <a:gd name="T37" fmla="*/ 219 h 219"/>
                <a:gd name="T38" fmla="*/ 133 w 144"/>
                <a:gd name="T39" fmla="*/ 214 h 219"/>
                <a:gd name="T40" fmla="*/ 143 w 144"/>
                <a:gd name="T41" fmla="*/ 146 h 219"/>
                <a:gd name="T42" fmla="*/ 139 w 144"/>
                <a:gd name="T43" fmla="*/ 95 h 219"/>
                <a:gd name="T44" fmla="*/ 126 w 144"/>
                <a:gd name="T45" fmla="*/ 78 h 219"/>
                <a:gd name="T46" fmla="*/ 114 w 144"/>
                <a:gd name="T47" fmla="*/ 87 h 219"/>
                <a:gd name="T48" fmla="*/ 103 w 144"/>
                <a:gd name="T49" fmla="*/ 70 h 219"/>
                <a:gd name="T50" fmla="*/ 91 w 144"/>
                <a:gd name="T51" fmla="*/ 79 h 219"/>
                <a:gd name="T52" fmla="*/ 79 w 144"/>
                <a:gd name="T53" fmla="*/ 63 h 219"/>
                <a:gd name="T54" fmla="*/ 67 w 144"/>
                <a:gd name="T55" fmla="*/ 72 h 219"/>
                <a:gd name="T56" fmla="*/ 56 w 144"/>
                <a:gd name="T57" fmla="*/ 0 h 219"/>
                <a:gd name="T58" fmla="*/ 44 w 144"/>
                <a:gd name="T59" fmla="*/ 129 h 219"/>
                <a:gd name="T60" fmla="*/ 44 w 144"/>
                <a:gd name="T61" fmla="*/ 133 h 219"/>
                <a:gd name="T62" fmla="*/ 24 w 144"/>
                <a:gd name="T63" fmla="*/ 96 h 219"/>
                <a:gd name="T64" fmla="*/ 9 w 144"/>
                <a:gd name="T65" fmla="*/ 94 h 219"/>
                <a:gd name="T66" fmla="*/ 31 w 144"/>
                <a:gd name="T67" fmla="*/ 175 h 219"/>
                <a:gd name="T68" fmla="*/ 52 w 144"/>
                <a:gd name="T69" fmla="*/ 20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4" h="219">
                  <a:moveTo>
                    <a:pt x="83" y="219"/>
                  </a:moveTo>
                  <a:cubicBezTo>
                    <a:pt x="83" y="219"/>
                    <a:pt x="83" y="219"/>
                    <a:pt x="83" y="219"/>
                  </a:cubicBezTo>
                  <a:cubicBezTo>
                    <a:pt x="64" y="219"/>
                    <a:pt x="58" y="216"/>
                    <a:pt x="58" y="216"/>
                  </a:cubicBezTo>
                  <a:cubicBezTo>
                    <a:pt x="58" y="216"/>
                    <a:pt x="58" y="216"/>
                    <a:pt x="58" y="216"/>
                  </a:cubicBezTo>
                  <a:cubicBezTo>
                    <a:pt x="58" y="216"/>
                    <a:pt x="58" y="216"/>
                    <a:pt x="58" y="216"/>
                  </a:cubicBezTo>
                  <a:cubicBezTo>
                    <a:pt x="58" y="216"/>
                    <a:pt x="56" y="211"/>
                    <a:pt x="51" y="202"/>
                  </a:cubicBezTo>
                  <a:cubicBezTo>
                    <a:pt x="46" y="192"/>
                    <a:pt x="41" y="186"/>
                    <a:pt x="36" y="182"/>
                  </a:cubicBezTo>
                  <a:cubicBezTo>
                    <a:pt x="34" y="179"/>
                    <a:pt x="32" y="177"/>
                    <a:pt x="31" y="175"/>
                  </a:cubicBezTo>
                  <a:cubicBezTo>
                    <a:pt x="2" y="107"/>
                    <a:pt x="2" y="107"/>
                    <a:pt x="2" y="107"/>
                  </a:cubicBezTo>
                  <a:cubicBezTo>
                    <a:pt x="0" y="102"/>
                    <a:pt x="3" y="96"/>
                    <a:pt x="9" y="93"/>
                  </a:cubicBezTo>
                  <a:cubicBezTo>
                    <a:pt x="11" y="92"/>
                    <a:pt x="14" y="92"/>
                    <a:pt x="16" y="92"/>
                  </a:cubicBezTo>
                  <a:cubicBezTo>
                    <a:pt x="20" y="92"/>
                    <a:pt x="23" y="93"/>
                    <a:pt x="24" y="96"/>
                  </a:cubicBezTo>
                  <a:cubicBezTo>
                    <a:pt x="43" y="135"/>
                    <a:pt x="43" y="135"/>
                    <a:pt x="43" y="135"/>
                  </a:cubicBezTo>
                  <a:cubicBezTo>
                    <a:pt x="43" y="133"/>
                    <a:pt x="43" y="133"/>
                    <a:pt x="43" y="133"/>
                  </a:cubicBezTo>
                  <a:cubicBezTo>
                    <a:pt x="43" y="132"/>
                    <a:pt x="43" y="131"/>
                    <a:pt x="44" y="130"/>
                  </a:cubicBezTo>
                  <a:cubicBezTo>
                    <a:pt x="44" y="129"/>
                    <a:pt x="44" y="129"/>
                    <a:pt x="44" y="129"/>
                  </a:cubicBezTo>
                  <a:cubicBezTo>
                    <a:pt x="44" y="9"/>
                    <a:pt x="44" y="9"/>
                    <a:pt x="44" y="9"/>
                  </a:cubicBezTo>
                  <a:cubicBezTo>
                    <a:pt x="44" y="4"/>
                    <a:pt x="49" y="0"/>
                    <a:pt x="56" y="0"/>
                  </a:cubicBezTo>
                  <a:cubicBezTo>
                    <a:pt x="62" y="0"/>
                    <a:pt x="68" y="4"/>
                    <a:pt x="68" y="9"/>
                  </a:cubicBezTo>
                  <a:cubicBezTo>
                    <a:pt x="68" y="69"/>
                    <a:pt x="68" y="69"/>
                    <a:pt x="68" y="69"/>
                  </a:cubicBezTo>
                  <a:cubicBezTo>
                    <a:pt x="69" y="65"/>
                    <a:pt x="74" y="63"/>
                    <a:pt x="79" y="63"/>
                  </a:cubicBezTo>
                  <a:cubicBezTo>
                    <a:pt x="86" y="63"/>
                    <a:pt x="91" y="67"/>
                    <a:pt x="91" y="72"/>
                  </a:cubicBezTo>
                  <a:cubicBezTo>
                    <a:pt x="91" y="76"/>
                    <a:pt x="91" y="76"/>
                    <a:pt x="91" y="76"/>
                  </a:cubicBezTo>
                  <a:cubicBezTo>
                    <a:pt x="93" y="72"/>
                    <a:pt x="97" y="70"/>
                    <a:pt x="103" y="70"/>
                  </a:cubicBezTo>
                  <a:cubicBezTo>
                    <a:pt x="109" y="70"/>
                    <a:pt x="115" y="74"/>
                    <a:pt x="115" y="79"/>
                  </a:cubicBezTo>
                  <a:cubicBezTo>
                    <a:pt x="115" y="84"/>
                    <a:pt x="115" y="84"/>
                    <a:pt x="115" y="84"/>
                  </a:cubicBezTo>
                  <a:cubicBezTo>
                    <a:pt x="116" y="80"/>
                    <a:pt x="121" y="77"/>
                    <a:pt x="126" y="77"/>
                  </a:cubicBezTo>
                  <a:cubicBezTo>
                    <a:pt x="133" y="77"/>
                    <a:pt x="139" y="81"/>
                    <a:pt x="139" y="87"/>
                  </a:cubicBezTo>
                  <a:cubicBezTo>
                    <a:pt x="139" y="95"/>
                    <a:pt x="139" y="95"/>
                    <a:pt x="139" y="95"/>
                  </a:cubicBezTo>
                  <a:cubicBezTo>
                    <a:pt x="140" y="104"/>
                    <a:pt x="140" y="112"/>
                    <a:pt x="141" y="121"/>
                  </a:cubicBezTo>
                  <a:cubicBezTo>
                    <a:pt x="142" y="129"/>
                    <a:pt x="143" y="137"/>
                    <a:pt x="143" y="146"/>
                  </a:cubicBezTo>
                  <a:cubicBezTo>
                    <a:pt x="144" y="159"/>
                    <a:pt x="141" y="187"/>
                    <a:pt x="141" y="188"/>
                  </a:cubicBezTo>
                  <a:cubicBezTo>
                    <a:pt x="138" y="204"/>
                    <a:pt x="133" y="215"/>
                    <a:pt x="133" y="215"/>
                  </a:cubicBezTo>
                  <a:cubicBezTo>
                    <a:pt x="133" y="215"/>
                    <a:pt x="133" y="215"/>
                    <a:pt x="133" y="215"/>
                  </a:cubicBezTo>
                  <a:cubicBezTo>
                    <a:pt x="133" y="215"/>
                    <a:pt x="133" y="215"/>
                    <a:pt x="133" y="215"/>
                  </a:cubicBezTo>
                  <a:cubicBezTo>
                    <a:pt x="114" y="218"/>
                    <a:pt x="97" y="219"/>
                    <a:pt x="83" y="219"/>
                  </a:cubicBezTo>
                  <a:moveTo>
                    <a:pt x="58" y="216"/>
                  </a:moveTo>
                  <a:cubicBezTo>
                    <a:pt x="59" y="216"/>
                    <a:pt x="65" y="219"/>
                    <a:pt x="83" y="219"/>
                  </a:cubicBezTo>
                  <a:cubicBezTo>
                    <a:pt x="83" y="219"/>
                    <a:pt x="83" y="219"/>
                    <a:pt x="83" y="219"/>
                  </a:cubicBezTo>
                  <a:cubicBezTo>
                    <a:pt x="97" y="219"/>
                    <a:pt x="113" y="217"/>
                    <a:pt x="133" y="214"/>
                  </a:cubicBezTo>
                  <a:cubicBezTo>
                    <a:pt x="133" y="213"/>
                    <a:pt x="138" y="203"/>
                    <a:pt x="141" y="188"/>
                  </a:cubicBezTo>
                  <a:cubicBezTo>
                    <a:pt x="141" y="187"/>
                    <a:pt x="143" y="159"/>
                    <a:pt x="143" y="146"/>
                  </a:cubicBezTo>
                  <a:cubicBezTo>
                    <a:pt x="142" y="137"/>
                    <a:pt x="141" y="129"/>
                    <a:pt x="141" y="121"/>
                  </a:cubicBezTo>
                  <a:cubicBezTo>
                    <a:pt x="140" y="112"/>
                    <a:pt x="139" y="104"/>
                    <a:pt x="139" y="95"/>
                  </a:cubicBezTo>
                  <a:cubicBezTo>
                    <a:pt x="138" y="87"/>
                    <a:pt x="138" y="87"/>
                    <a:pt x="138" y="87"/>
                  </a:cubicBezTo>
                  <a:cubicBezTo>
                    <a:pt x="138" y="82"/>
                    <a:pt x="133" y="78"/>
                    <a:pt x="126" y="78"/>
                  </a:cubicBezTo>
                  <a:cubicBezTo>
                    <a:pt x="120" y="78"/>
                    <a:pt x="115" y="82"/>
                    <a:pt x="115" y="87"/>
                  </a:cubicBezTo>
                  <a:cubicBezTo>
                    <a:pt x="114" y="87"/>
                    <a:pt x="114" y="87"/>
                    <a:pt x="114" y="87"/>
                  </a:cubicBezTo>
                  <a:cubicBezTo>
                    <a:pt x="114" y="79"/>
                    <a:pt x="114" y="79"/>
                    <a:pt x="114" y="79"/>
                  </a:cubicBezTo>
                  <a:cubicBezTo>
                    <a:pt x="114" y="74"/>
                    <a:pt x="109" y="70"/>
                    <a:pt x="103" y="70"/>
                  </a:cubicBezTo>
                  <a:cubicBezTo>
                    <a:pt x="96" y="70"/>
                    <a:pt x="91" y="74"/>
                    <a:pt x="91" y="79"/>
                  </a:cubicBezTo>
                  <a:cubicBezTo>
                    <a:pt x="91" y="79"/>
                    <a:pt x="91" y="79"/>
                    <a:pt x="91" y="79"/>
                  </a:cubicBezTo>
                  <a:cubicBezTo>
                    <a:pt x="91" y="72"/>
                    <a:pt x="91" y="72"/>
                    <a:pt x="91" y="72"/>
                  </a:cubicBezTo>
                  <a:cubicBezTo>
                    <a:pt x="91" y="67"/>
                    <a:pt x="85" y="63"/>
                    <a:pt x="79" y="63"/>
                  </a:cubicBezTo>
                  <a:cubicBezTo>
                    <a:pt x="73" y="63"/>
                    <a:pt x="69" y="66"/>
                    <a:pt x="68" y="70"/>
                  </a:cubicBezTo>
                  <a:cubicBezTo>
                    <a:pt x="67" y="72"/>
                    <a:pt x="67" y="72"/>
                    <a:pt x="67" y="72"/>
                  </a:cubicBezTo>
                  <a:cubicBezTo>
                    <a:pt x="67" y="9"/>
                    <a:pt x="67" y="9"/>
                    <a:pt x="67" y="9"/>
                  </a:cubicBezTo>
                  <a:cubicBezTo>
                    <a:pt x="67" y="4"/>
                    <a:pt x="62" y="0"/>
                    <a:pt x="56" y="0"/>
                  </a:cubicBezTo>
                  <a:cubicBezTo>
                    <a:pt x="49" y="0"/>
                    <a:pt x="44" y="4"/>
                    <a:pt x="44" y="9"/>
                  </a:cubicBezTo>
                  <a:cubicBezTo>
                    <a:pt x="44" y="129"/>
                    <a:pt x="44" y="129"/>
                    <a:pt x="44" y="129"/>
                  </a:cubicBezTo>
                  <a:cubicBezTo>
                    <a:pt x="44" y="129"/>
                    <a:pt x="44" y="129"/>
                    <a:pt x="44" y="130"/>
                  </a:cubicBezTo>
                  <a:cubicBezTo>
                    <a:pt x="44" y="131"/>
                    <a:pt x="44" y="132"/>
                    <a:pt x="44" y="133"/>
                  </a:cubicBezTo>
                  <a:cubicBezTo>
                    <a:pt x="44" y="137"/>
                    <a:pt x="44" y="137"/>
                    <a:pt x="44" y="137"/>
                  </a:cubicBezTo>
                  <a:cubicBezTo>
                    <a:pt x="24" y="96"/>
                    <a:pt x="24" y="96"/>
                    <a:pt x="24" y="96"/>
                  </a:cubicBezTo>
                  <a:cubicBezTo>
                    <a:pt x="22" y="94"/>
                    <a:pt x="19" y="92"/>
                    <a:pt x="16" y="92"/>
                  </a:cubicBezTo>
                  <a:cubicBezTo>
                    <a:pt x="14" y="92"/>
                    <a:pt x="11" y="93"/>
                    <a:pt x="9" y="94"/>
                  </a:cubicBezTo>
                  <a:cubicBezTo>
                    <a:pt x="4" y="96"/>
                    <a:pt x="1" y="102"/>
                    <a:pt x="3" y="107"/>
                  </a:cubicBezTo>
                  <a:cubicBezTo>
                    <a:pt x="31" y="175"/>
                    <a:pt x="31" y="175"/>
                    <a:pt x="31" y="175"/>
                  </a:cubicBezTo>
                  <a:cubicBezTo>
                    <a:pt x="32" y="177"/>
                    <a:pt x="34" y="179"/>
                    <a:pt x="37" y="181"/>
                  </a:cubicBezTo>
                  <a:cubicBezTo>
                    <a:pt x="41" y="186"/>
                    <a:pt x="47" y="192"/>
                    <a:pt x="52" y="202"/>
                  </a:cubicBezTo>
                  <a:cubicBezTo>
                    <a:pt x="56" y="210"/>
                    <a:pt x="58" y="215"/>
                    <a:pt x="58" y="216"/>
                  </a:cubicBezTo>
                </a:path>
              </a:pathLst>
            </a:custGeom>
            <a:solidFill>
              <a:srgbClr val="FFB57D"/>
            </a:solidFill>
            <a:ln>
              <a:noFill/>
            </a:ln>
          </p:spPr>
          <p:txBody>
            <a:bodyPr vert="horz" wrap="square" lIns="91440" tIns="45720" rIns="91440" bIns="45720" numCol="1" anchor="t" anchorCtr="0" compatLnSpc="1"/>
            <a:lstStyle/>
            <a:p>
              <a:endParaRPr lang="zh-CN" altLang="en-US">
                <a:cs typeface="Nimbus Roman No9 L" charset="0"/>
              </a:endParaRPr>
            </a:p>
          </p:txBody>
        </p:sp>
        <p:sp>
          <p:nvSpPr>
            <p:cNvPr id="23" name="Freeform 9"/>
            <p:cNvSpPr/>
            <p:nvPr userDrawn="1"/>
          </p:nvSpPr>
          <p:spPr bwMode="auto">
            <a:xfrm>
              <a:off x="368300" y="2293938"/>
              <a:ext cx="325438" cy="322263"/>
            </a:xfrm>
            <a:custGeom>
              <a:avLst/>
              <a:gdLst>
                <a:gd name="T0" fmla="*/ 12 w 19"/>
                <a:gd name="T1" fmla="*/ 0 h 19"/>
                <a:gd name="T2" fmla="*/ 12 w 19"/>
                <a:gd name="T3" fmla="*/ 0 h 19"/>
                <a:gd name="T4" fmla="*/ 6 w 19"/>
                <a:gd name="T5" fmla="*/ 0 h 19"/>
                <a:gd name="T6" fmla="*/ 0 w 19"/>
                <a:gd name="T7" fmla="*/ 6 h 19"/>
                <a:gd name="T8" fmla="*/ 0 w 19"/>
                <a:gd name="T9" fmla="*/ 13 h 19"/>
                <a:gd name="T10" fmla="*/ 6 w 19"/>
                <a:gd name="T11" fmla="*/ 19 h 19"/>
                <a:gd name="T12" fmla="*/ 7 w 19"/>
                <a:gd name="T13" fmla="*/ 19 h 19"/>
                <a:gd name="T14" fmla="*/ 13 w 19"/>
                <a:gd name="T15" fmla="*/ 19 h 19"/>
                <a:gd name="T16" fmla="*/ 19 w 19"/>
                <a:gd name="T17" fmla="*/ 13 h 19"/>
                <a:gd name="T18" fmla="*/ 19 w 19"/>
                <a:gd name="T19" fmla="*/ 6 h 19"/>
                <a:gd name="T20" fmla="*/ 12 w 19"/>
                <a:gd name="T2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9">
                  <a:moveTo>
                    <a:pt x="12" y="0"/>
                  </a:moveTo>
                  <a:cubicBezTo>
                    <a:pt x="12" y="0"/>
                    <a:pt x="12" y="0"/>
                    <a:pt x="12" y="0"/>
                  </a:cubicBezTo>
                  <a:cubicBezTo>
                    <a:pt x="6" y="0"/>
                    <a:pt x="6" y="0"/>
                    <a:pt x="6" y="0"/>
                  </a:cubicBezTo>
                  <a:cubicBezTo>
                    <a:pt x="3" y="0"/>
                    <a:pt x="0" y="3"/>
                    <a:pt x="0" y="6"/>
                  </a:cubicBezTo>
                  <a:cubicBezTo>
                    <a:pt x="0" y="13"/>
                    <a:pt x="0" y="13"/>
                    <a:pt x="0" y="13"/>
                  </a:cubicBezTo>
                  <a:cubicBezTo>
                    <a:pt x="0" y="17"/>
                    <a:pt x="3" y="19"/>
                    <a:pt x="6" y="19"/>
                  </a:cubicBezTo>
                  <a:cubicBezTo>
                    <a:pt x="7" y="19"/>
                    <a:pt x="7" y="19"/>
                    <a:pt x="7" y="19"/>
                  </a:cubicBezTo>
                  <a:cubicBezTo>
                    <a:pt x="13" y="19"/>
                    <a:pt x="13" y="19"/>
                    <a:pt x="13" y="19"/>
                  </a:cubicBezTo>
                  <a:cubicBezTo>
                    <a:pt x="16" y="19"/>
                    <a:pt x="19" y="16"/>
                    <a:pt x="19" y="13"/>
                  </a:cubicBezTo>
                  <a:cubicBezTo>
                    <a:pt x="19" y="6"/>
                    <a:pt x="19" y="6"/>
                    <a:pt x="19" y="6"/>
                  </a:cubicBezTo>
                  <a:cubicBezTo>
                    <a:pt x="19" y="2"/>
                    <a:pt x="16" y="0"/>
                    <a:pt x="12" y="0"/>
                  </a:cubicBezTo>
                </a:path>
              </a:pathLst>
            </a:custGeom>
            <a:solidFill>
              <a:srgbClr val="FFD8BD"/>
            </a:solidFill>
            <a:ln>
              <a:noFill/>
            </a:ln>
          </p:spPr>
          <p:txBody>
            <a:bodyPr vert="horz" wrap="square" lIns="91440" tIns="45720" rIns="91440" bIns="45720" numCol="1" anchor="t" anchorCtr="0" compatLnSpc="1"/>
            <a:lstStyle/>
            <a:p>
              <a:endParaRPr lang="zh-CN" altLang="en-US">
                <a:cs typeface="Nimbus Roman No9 L" charset="0"/>
              </a:endParaRPr>
            </a:p>
          </p:txBody>
        </p:sp>
        <p:sp>
          <p:nvSpPr>
            <p:cNvPr id="24" name="Freeform 10"/>
            <p:cNvSpPr/>
            <p:nvPr userDrawn="1"/>
          </p:nvSpPr>
          <p:spPr bwMode="auto">
            <a:xfrm>
              <a:off x="-352425" y="3835400"/>
              <a:ext cx="377825" cy="373063"/>
            </a:xfrm>
            <a:custGeom>
              <a:avLst/>
              <a:gdLst>
                <a:gd name="T0" fmla="*/ 12 w 22"/>
                <a:gd name="T1" fmla="*/ 0 h 22"/>
                <a:gd name="T2" fmla="*/ 10 w 22"/>
                <a:gd name="T3" fmla="*/ 1 h 22"/>
                <a:gd name="T4" fmla="*/ 4 w 22"/>
                <a:gd name="T5" fmla="*/ 3 h 22"/>
                <a:gd name="T6" fmla="*/ 1 w 22"/>
                <a:gd name="T7" fmla="*/ 12 h 22"/>
                <a:gd name="T8" fmla="*/ 4 w 22"/>
                <a:gd name="T9" fmla="*/ 18 h 22"/>
                <a:gd name="T10" fmla="*/ 10 w 22"/>
                <a:gd name="T11" fmla="*/ 22 h 22"/>
                <a:gd name="T12" fmla="*/ 12 w 22"/>
                <a:gd name="T13" fmla="*/ 21 h 22"/>
                <a:gd name="T14" fmla="*/ 18 w 22"/>
                <a:gd name="T15" fmla="*/ 18 h 22"/>
                <a:gd name="T16" fmla="*/ 21 w 22"/>
                <a:gd name="T17" fmla="*/ 10 h 22"/>
                <a:gd name="T18" fmla="*/ 18 w 22"/>
                <a:gd name="T19" fmla="*/ 4 h 22"/>
                <a:gd name="T20" fmla="*/ 12 w 22"/>
                <a:gd name="T2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2">
                  <a:moveTo>
                    <a:pt x="12" y="0"/>
                  </a:moveTo>
                  <a:cubicBezTo>
                    <a:pt x="11" y="0"/>
                    <a:pt x="10" y="0"/>
                    <a:pt x="10" y="1"/>
                  </a:cubicBezTo>
                  <a:cubicBezTo>
                    <a:pt x="4" y="3"/>
                    <a:pt x="4" y="3"/>
                    <a:pt x="4" y="3"/>
                  </a:cubicBezTo>
                  <a:cubicBezTo>
                    <a:pt x="1" y="5"/>
                    <a:pt x="0" y="9"/>
                    <a:pt x="1" y="12"/>
                  </a:cubicBezTo>
                  <a:cubicBezTo>
                    <a:pt x="4" y="18"/>
                    <a:pt x="4" y="18"/>
                    <a:pt x="4" y="18"/>
                  </a:cubicBezTo>
                  <a:cubicBezTo>
                    <a:pt x="5" y="20"/>
                    <a:pt x="8" y="22"/>
                    <a:pt x="10" y="22"/>
                  </a:cubicBezTo>
                  <a:cubicBezTo>
                    <a:pt x="11" y="22"/>
                    <a:pt x="12" y="21"/>
                    <a:pt x="12" y="21"/>
                  </a:cubicBezTo>
                  <a:cubicBezTo>
                    <a:pt x="18" y="18"/>
                    <a:pt x="18" y="18"/>
                    <a:pt x="18" y="18"/>
                  </a:cubicBezTo>
                  <a:cubicBezTo>
                    <a:pt x="21" y="17"/>
                    <a:pt x="22" y="13"/>
                    <a:pt x="21" y="10"/>
                  </a:cubicBezTo>
                  <a:cubicBezTo>
                    <a:pt x="18" y="4"/>
                    <a:pt x="18" y="4"/>
                    <a:pt x="18" y="4"/>
                  </a:cubicBezTo>
                  <a:cubicBezTo>
                    <a:pt x="17" y="2"/>
                    <a:pt x="15" y="0"/>
                    <a:pt x="12" y="0"/>
                  </a:cubicBezTo>
                </a:path>
              </a:pathLst>
            </a:custGeom>
            <a:solidFill>
              <a:srgbClr val="FFD8BD"/>
            </a:solidFill>
            <a:ln>
              <a:noFill/>
            </a:ln>
          </p:spPr>
          <p:txBody>
            <a:bodyPr vert="horz" wrap="square" lIns="91440" tIns="45720" rIns="91440" bIns="45720" numCol="1" anchor="t" anchorCtr="0" compatLnSpc="1"/>
            <a:lstStyle/>
            <a:p>
              <a:endParaRPr lang="zh-CN" altLang="en-US">
                <a:cs typeface="Nimbus Roman No9 L" charset="0"/>
              </a:endParaRPr>
            </a:p>
          </p:txBody>
        </p:sp>
        <p:sp>
          <p:nvSpPr>
            <p:cNvPr id="25" name="Rectangle 11"/>
            <p:cNvSpPr>
              <a:spLocks noChangeArrowheads="1"/>
            </p:cNvSpPr>
            <p:nvPr userDrawn="1"/>
          </p:nvSpPr>
          <p:spPr bwMode="auto">
            <a:xfrm>
              <a:off x="300037" y="5784850"/>
              <a:ext cx="1798638" cy="423863"/>
            </a:xfrm>
            <a:prstGeom prst="rect">
              <a:avLst/>
            </a:prstGeom>
            <a:solidFill>
              <a:srgbClr val="FFFFFF"/>
            </a:solidFill>
            <a:ln>
              <a:noFill/>
            </a:ln>
          </p:spPr>
          <p:txBody>
            <a:bodyPr vert="horz" wrap="square" lIns="91440" tIns="45720" rIns="91440" bIns="45720" numCol="1" anchor="t" anchorCtr="0" compatLnSpc="1"/>
            <a:lstStyle/>
            <a:p>
              <a:endParaRPr lang="zh-CN" altLang="en-US">
                <a:cs typeface="Nimbus Roman No9 L" charset="0"/>
              </a:endParaRPr>
            </a:p>
          </p:txBody>
        </p:sp>
        <p:sp>
          <p:nvSpPr>
            <p:cNvPr id="26" name="Rectangle 12"/>
            <p:cNvSpPr>
              <a:spLocks noChangeArrowheads="1"/>
            </p:cNvSpPr>
            <p:nvPr userDrawn="1"/>
          </p:nvSpPr>
          <p:spPr bwMode="auto">
            <a:xfrm>
              <a:off x="179387" y="5970588"/>
              <a:ext cx="2073276" cy="2762250"/>
            </a:xfrm>
            <a:prstGeom prst="rect">
              <a:avLst/>
            </a:prstGeom>
            <a:solidFill>
              <a:srgbClr val="515A66"/>
            </a:solidFill>
            <a:ln>
              <a:noFill/>
            </a:ln>
          </p:spPr>
          <p:txBody>
            <a:bodyPr vert="horz" wrap="square" lIns="91440" tIns="45720" rIns="91440" bIns="45720" numCol="1" anchor="t" anchorCtr="0" compatLnSpc="1"/>
            <a:lstStyle/>
            <a:p>
              <a:endParaRPr lang="zh-CN" altLang="en-US">
                <a:cs typeface="Nimbus Roman No9 L" charset="0"/>
              </a:endParaRPr>
            </a:p>
          </p:txBody>
        </p:sp>
      </p:gr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2" name="矩形 1"/>
          <p:cNvSpPr/>
          <p:nvPr userDrawn="1"/>
        </p:nvSpPr>
        <p:spPr>
          <a:xfrm>
            <a:off x="1" y="336177"/>
            <a:ext cx="820270" cy="376518"/>
          </a:xfrm>
          <a:prstGeom prst="rect">
            <a:avLst/>
          </a:prstGeom>
          <a:solidFill>
            <a:srgbClr val="1D8D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Nimbus Roman No9 L" charset="0"/>
            </a:endParaRPr>
          </a:p>
        </p:txBody>
      </p:sp>
      <p:sp>
        <p:nvSpPr>
          <p:cNvPr id="3" name="矩形 2"/>
          <p:cNvSpPr/>
          <p:nvPr userDrawn="1"/>
        </p:nvSpPr>
        <p:spPr>
          <a:xfrm>
            <a:off x="820271" y="336177"/>
            <a:ext cx="1393540" cy="37651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Nimbus Roman No9 L" charset="0"/>
            </a:endParaRPr>
          </a:p>
        </p:txBody>
      </p:sp>
      <p:pic>
        <p:nvPicPr>
          <p:cNvPr id="7" name="图片 6"/>
          <p:cNvPicPr>
            <a:picLocks noChangeAspect="1"/>
          </p:cNvPicPr>
          <p:nvPr userDrawn="1"/>
        </p:nvPicPr>
        <p:blipFill rotWithShape="1">
          <a:blip r:embed="rId2" cstate="email"/>
          <a:srcRect/>
          <a:stretch>
            <a:fillRect/>
          </a:stretch>
        </p:blipFill>
        <p:spPr>
          <a:xfrm>
            <a:off x="6096000" y="0"/>
            <a:ext cx="6096000" cy="6858000"/>
          </a:xfrm>
          <a:prstGeom prst="rect">
            <a:avLst/>
          </a:prstGeom>
          <a:ln w="28575">
            <a:noFill/>
          </a:ln>
        </p:spPr>
      </p:pic>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
        <p:nvSpPr>
          <p:cNvPr id="2" name="矩形 1"/>
          <p:cNvSpPr/>
          <p:nvPr userDrawn="1"/>
        </p:nvSpPr>
        <p:spPr>
          <a:xfrm>
            <a:off x="1" y="336177"/>
            <a:ext cx="820270" cy="376518"/>
          </a:xfrm>
          <a:prstGeom prst="rect">
            <a:avLst/>
          </a:prstGeom>
          <a:solidFill>
            <a:srgbClr val="1D8D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Nimbus Roman No9 L" charset="0"/>
            </a:endParaRPr>
          </a:p>
        </p:txBody>
      </p:sp>
      <p:sp>
        <p:nvSpPr>
          <p:cNvPr id="3" name="矩形 2"/>
          <p:cNvSpPr/>
          <p:nvPr userDrawn="1"/>
        </p:nvSpPr>
        <p:spPr>
          <a:xfrm>
            <a:off x="820271" y="336177"/>
            <a:ext cx="1393540" cy="37651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Nimbus Roman No9 L" charset="0"/>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microsoft.com/office/2007/relationships/hdphoto" Target="../media/image6.wdp"/><Relationship Id="rId7" Type="http://schemas.openxmlformats.org/officeDocument/2006/relationships/image" Target="../media/image5.pn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7">
            <a:duotone>
              <a:schemeClr val="bg2">
                <a:shade val="45000"/>
                <a:satMod val="135000"/>
              </a:schemeClr>
              <a:prstClr val="white"/>
            </a:duotone>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dissolv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4" Type="http://schemas.openxmlformats.org/officeDocument/2006/relationships/comments" Target="../comments/comment7.xml"/><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89635" y="2109470"/>
            <a:ext cx="3749675" cy="2861310"/>
          </a:xfrm>
          <a:prstGeom prst="rect">
            <a:avLst/>
          </a:prstGeom>
          <a:noFill/>
        </p:spPr>
        <p:txBody>
          <a:bodyPr wrap="square" rtlCol="0">
            <a:spAutoFit/>
          </a:bodyPr>
          <a:lstStyle/>
          <a:p>
            <a:pPr algn="ctr" fontAlgn="auto"/>
            <a:r>
              <a:rPr lang="en-US" sz="6000" dirty="0">
                <a:solidFill>
                  <a:schemeClr val="bg1"/>
                </a:solidFill>
                <a:latin typeface="Times New Roman" panose="02020603050405020304" pitchFamily="18" charset="0"/>
                <a:cs typeface="Times New Roman" panose="02020603050405020304" pitchFamily="18" charset="0"/>
              </a:rPr>
              <a:t>China’s Basic Unit Register</a:t>
            </a:r>
            <a:endParaRPr lang="en-US" sz="6000" dirty="0">
              <a:solidFill>
                <a:schemeClr val="bg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5963285" y="4185920"/>
            <a:ext cx="1374775" cy="1200329"/>
          </a:xfrm>
          <a:prstGeom prst="rect">
            <a:avLst/>
          </a:prstGeom>
          <a:noFill/>
        </p:spPr>
        <p:txBody>
          <a:bodyPr wrap="square" rtlCol="0">
            <a:spAutoFit/>
          </a:bodyPr>
          <a:lstStyle/>
          <a:p>
            <a:pPr algn="ctr" fontAlgn="auto"/>
            <a:r>
              <a:rPr lang="en-US" sz="2000" dirty="0">
                <a:solidFill>
                  <a:schemeClr val="bg1"/>
                </a:solidFill>
                <a:latin typeface="Times New Roman" panose="02020603050405020304" pitchFamily="18" charset="0"/>
                <a:ea typeface="汉仪中圆简" panose="00020600040101010101" charset="-122"/>
                <a:cs typeface="Times New Roman" panose="02020603050405020304" pitchFamily="18" charset="0"/>
              </a:rPr>
              <a:t>Zhou </a:t>
            </a:r>
            <a:r>
              <a:rPr lang="en-US" sz="2000" dirty="0" err="1">
                <a:solidFill>
                  <a:schemeClr val="bg1"/>
                </a:solidFill>
                <a:latin typeface="Times New Roman" panose="02020603050405020304" pitchFamily="18" charset="0"/>
                <a:ea typeface="汉仪中圆简" panose="00020600040101010101" charset="-122"/>
                <a:cs typeface="Times New Roman" panose="02020603050405020304" pitchFamily="18" charset="0"/>
              </a:rPr>
              <a:t>Yuezhang</a:t>
            </a:r>
            <a:r>
              <a:rPr lang="en-US" sz="2000" dirty="0">
                <a:solidFill>
                  <a:schemeClr val="bg1"/>
                </a:solidFill>
                <a:latin typeface="Times New Roman" panose="02020603050405020304" pitchFamily="18" charset="0"/>
                <a:ea typeface="汉仪中圆简" panose="00020600040101010101" charset="-122"/>
                <a:cs typeface="Times New Roman" panose="02020603050405020304" pitchFamily="18" charset="0"/>
              </a:rPr>
              <a:t>, </a:t>
            </a:r>
            <a:r>
              <a:rPr lang="en-US" sz="1600" dirty="0">
                <a:solidFill>
                  <a:schemeClr val="bg1"/>
                </a:solidFill>
                <a:latin typeface="Times New Roman" panose="02020603050405020304" pitchFamily="18" charset="0"/>
                <a:ea typeface="汉仪中圆简" panose="00020600040101010101" charset="-122"/>
                <a:cs typeface="Times New Roman" panose="02020603050405020304" pitchFamily="18" charset="0"/>
              </a:rPr>
              <a:t>Census Center of NBS</a:t>
            </a:r>
            <a:endParaRPr lang="en-US" dirty="0">
              <a:solidFill>
                <a:schemeClr val="bg1"/>
              </a:solidFill>
              <a:latin typeface="Times New Roman" panose="02020603050405020304" pitchFamily="18" charset="0"/>
              <a:ea typeface="汉仪中圆简" panose="00020600040101010101" charset="-122"/>
              <a:cs typeface="Times New Roman" panose="02020603050405020304"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Freeform 25"/>
          <p:cNvSpPr/>
          <p:nvPr/>
        </p:nvSpPr>
        <p:spPr bwMode="auto">
          <a:xfrm>
            <a:off x="-11430" y="3360420"/>
            <a:ext cx="12214225" cy="1404000"/>
          </a:xfrm>
          <a:custGeom>
            <a:avLst/>
            <a:gdLst>
              <a:gd name="T0" fmla="*/ 0 w 4052"/>
              <a:gd name="T1" fmla="*/ 0 h 4320"/>
              <a:gd name="T2" fmla="*/ 4052 w 4052"/>
              <a:gd name="T3" fmla="*/ 0 h 4320"/>
              <a:gd name="T4" fmla="*/ 4052 w 4052"/>
              <a:gd name="T5" fmla="*/ 4320 h 4320"/>
              <a:gd name="T6" fmla="*/ 0 w 4052"/>
              <a:gd name="T7" fmla="*/ 4320 h 4320"/>
              <a:gd name="T8" fmla="*/ 0 w 4052"/>
              <a:gd name="T9" fmla="*/ 0 h 4320"/>
              <a:gd name="T10" fmla="*/ 0 w 4052"/>
              <a:gd name="T11" fmla="*/ 0 h 4320"/>
            </a:gdLst>
            <a:ahLst/>
            <a:cxnLst>
              <a:cxn ang="0">
                <a:pos x="T0" y="T1"/>
              </a:cxn>
              <a:cxn ang="0">
                <a:pos x="T2" y="T3"/>
              </a:cxn>
              <a:cxn ang="0">
                <a:pos x="T4" y="T5"/>
              </a:cxn>
              <a:cxn ang="0">
                <a:pos x="T6" y="T7"/>
              </a:cxn>
              <a:cxn ang="0">
                <a:pos x="T8" y="T9"/>
              </a:cxn>
              <a:cxn ang="0">
                <a:pos x="T10" y="T11"/>
              </a:cxn>
            </a:cxnLst>
            <a:rect l="0" t="0" r="r" b="b"/>
            <a:pathLst>
              <a:path w="4052" h="4320">
                <a:moveTo>
                  <a:pt x="0" y="0"/>
                </a:moveTo>
                <a:lnTo>
                  <a:pt x="4052" y="0"/>
                </a:lnTo>
                <a:lnTo>
                  <a:pt x="4052" y="4320"/>
                </a:lnTo>
                <a:lnTo>
                  <a:pt x="0" y="4320"/>
                </a:lnTo>
                <a:lnTo>
                  <a:pt x="0" y="0"/>
                </a:lnTo>
                <a:lnTo>
                  <a:pt x="0" y="0"/>
                </a:lnTo>
                <a:close/>
              </a:path>
            </a:pathLst>
          </a:custGeom>
          <a:solidFill>
            <a:srgbClr val="DCDDDD"/>
          </a:solidFill>
          <a:ln w="9525">
            <a:noFill/>
            <a:round/>
          </a:ln>
        </p:spPr>
        <p:txBody>
          <a:bodyPr vert="horz" wrap="square" lIns="91440" tIns="45720" rIns="91440" bIns="45720" numCol="1" anchor="t" anchorCtr="0" compatLnSpc="1"/>
          <a:lstStyle/>
          <a:p>
            <a:endParaRPr lang="zh-CN" altLang="en-US" dirty="0">
              <a:latin typeface="Times New Roman" panose="02020603050405020304" pitchFamily="18" charset="0"/>
              <a:cs typeface="Times New Roman" panose="02020603050405020304" pitchFamily="18" charset="0"/>
            </a:endParaRPr>
          </a:p>
        </p:txBody>
      </p:sp>
      <p:sp>
        <p:nvSpPr>
          <p:cNvPr id="106" name="Freeform 17"/>
          <p:cNvSpPr/>
          <p:nvPr/>
        </p:nvSpPr>
        <p:spPr bwMode="auto">
          <a:xfrm>
            <a:off x="1209310" y="2249805"/>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ECBC1E"/>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8" name="Freeform 19"/>
          <p:cNvSpPr/>
          <p:nvPr/>
        </p:nvSpPr>
        <p:spPr bwMode="auto">
          <a:xfrm>
            <a:off x="1209310" y="2713990"/>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DCAA12"/>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9" name="Freeform 33"/>
          <p:cNvSpPr>
            <a:spLocks noEditPoints="1"/>
          </p:cNvSpPr>
          <p:nvPr/>
        </p:nvSpPr>
        <p:spPr bwMode="auto">
          <a:xfrm>
            <a:off x="1483095" y="2425600"/>
            <a:ext cx="230505" cy="236855"/>
          </a:xfrm>
          <a:custGeom>
            <a:avLst/>
            <a:gdLst>
              <a:gd name="T0" fmla="*/ 54 w 105"/>
              <a:gd name="T1" fmla="*/ 33 h 119"/>
              <a:gd name="T2" fmla="*/ 51 w 105"/>
              <a:gd name="T3" fmla="*/ 33 h 119"/>
              <a:gd name="T4" fmla="*/ 51 w 105"/>
              <a:gd name="T5" fmla="*/ 66 h 119"/>
              <a:gd name="T6" fmla="*/ 49 w 105"/>
              <a:gd name="T7" fmla="*/ 69 h 119"/>
              <a:gd name="T8" fmla="*/ 50 w 105"/>
              <a:gd name="T9" fmla="*/ 71 h 119"/>
              <a:gd name="T10" fmla="*/ 51 w 105"/>
              <a:gd name="T11" fmla="*/ 70 h 119"/>
              <a:gd name="T12" fmla="*/ 51 w 105"/>
              <a:gd name="T13" fmla="*/ 73 h 119"/>
              <a:gd name="T14" fmla="*/ 54 w 105"/>
              <a:gd name="T15" fmla="*/ 73 h 119"/>
              <a:gd name="T16" fmla="*/ 54 w 105"/>
              <a:gd name="T17" fmla="*/ 67 h 119"/>
              <a:gd name="T18" fmla="*/ 72 w 105"/>
              <a:gd name="T19" fmla="*/ 49 h 119"/>
              <a:gd name="T20" fmla="*/ 71 w 105"/>
              <a:gd name="T21" fmla="*/ 47 h 119"/>
              <a:gd name="T22" fmla="*/ 54 w 105"/>
              <a:gd name="T23" fmla="*/ 64 h 119"/>
              <a:gd name="T24" fmla="*/ 54 w 105"/>
              <a:gd name="T25" fmla="*/ 33 h 119"/>
              <a:gd name="T26" fmla="*/ 51 w 105"/>
              <a:gd name="T27" fmla="*/ 31 h 119"/>
              <a:gd name="T28" fmla="*/ 54 w 105"/>
              <a:gd name="T29" fmla="*/ 31 h 119"/>
              <a:gd name="T30" fmla="*/ 54 w 105"/>
              <a:gd name="T31" fmla="*/ 21 h 119"/>
              <a:gd name="T32" fmla="*/ 84 w 105"/>
              <a:gd name="T33" fmla="*/ 34 h 119"/>
              <a:gd name="T34" fmla="*/ 77 w 105"/>
              <a:gd name="T35" fmla="*/ 40 h 119"/>
              <a:gd name="T36" fmla="*/ 79 w 105"/>
              <a:gd name="T37" fmla="*/ 42 h 119"/>
              <a:gd name="T38" fmla="*/ 86 w 105"/>
              <a:gd name="T39" fmla="*/ 35 h 119"/>
              <a:gd name="T40" fmla="*/ 98 w 105"/>
              <a:gd name="T41" fmla="*/ 65 h 119"/>
              <a:gd name="T42" fmla="*/ 89 w 105"/>
              <a:gd name="T43" fmla="*/ 65 h 119"/>
              <a:gd name="T44" fmla="*/ 89 w 105"/>
              <a:gd name="T45" fmla="*/ 68 h 119"/>
              <a:gd name="T46" fmla="*/ 98 w 105"/>
              <a:gd name="T47" fmla="*/ 68 h 119"/>
              <a:gd name="T48" fmla="*/ 86 w 105"/>
              <a:gd name="T49" fmla="*/ 98 h 119"/>
              <a:gd name="T50" fmla="*/ 79 w 105"/>
              <a:gd name="T51" fmla="*/ 91 h 119"/>
              <a:gd name="T52" fmla="*/ 77 w 105"/>
              <a:gd name="T53" fmla="*/ 93 h 119"/>
              <a:gd name="T54" fmla="*/ 84 w 105"/>
              <a:gd name="T55" fmla="*/ 100 h 119"/>
              <a:gd name="T56" fmla="*/ 54 w 105"/>
              <a:gd name="T57" fmla="*/ 112 h 119"/>
              <a:gd name="T58" fmla="*/ 54 w 105"/>
              <a:gd name="T59" fmla="*/ 103 h 119"/>
              <a:gd name="T60" fmla="*/ 51 w 105"/>
              <a:gd name="T61" fmla="*/ 103 h 119"/>
              <a:gd name="T62" fmla="*/ 51 w 105"/>
              <a:gd name="T63" fmla="*/ 112 h 119"/>
              <a:gd name="T64" fmla="*/ 21 w 105"/>
              <a:gd name="T65" fmla="*/ 100 h 119"/>
              <a:gd name="T66" fmla="*/ 28 w 105"/>
              <a:gd name="T67" fmla="*/ 93 h 119"/>
              <a:gd name="T68" fmla="*/ 26 w 105"/>
              <a:gd name="T69" fmla="*/ 91 h 119"/>
              <a:gd name="T70" fmla="*/ 20 w 105"/>
              <a:gd name="T71" fmla="*/ 98 h 119"/>
              <a:gd name="T72" fmla="*/ 7 w 105"/>
              <a:gd name="T73" fmla="*/ 68 h 119"/>
              <a:gd name="T74" fmla="*/ 17 w 105"/>
              <a:gd name="T75" fmla="*/ 68 h 119"/>
              <a:gd name="T76" fmla="*/ 17 w 105"/>
              <a:gd name="T77" fmla="*/ 65 h 119"/>
              <a:gd name="T78" fmla="*/ 7 w 105"/>
              <a:gd name="T79" fmla="*/ 65 h 119"/>
              <a:gd name="T80" fmla="*/ 20 w 105"/>
              <a:gd name="T81" fmla="*/ 35 h 119"/>
              <a:gd name="T82" fmla="*/ 26 w 105"/>
              <a:gd name="T83" fmla="*/ 42 h 119"/>
              <a:gd name="T84" fmla="*/ 28 w 105"/>
              <a:gd name="T85" fmla="*/ 40 h 119"/>
              <a:gd name="T86" fmla="*/ 21 w 105"/>
              <a:gd name="T87" fmla="*/ 34 h 119"/>
              <a:gd name="T88" fmla="*/ 51 w 105"/>
              <a:gd name="T89" fmla="*/ 21 h 119"/>
              <a:gd name="T90" fmla="*/ 51 w 105"/>
              <a:gd name="T91" fmla="*/ 31 h 119"/>
              <a:gd name="T92" fmla="*/ 65 w 105"/>
              <a:gd name="T93" fmla="*/ 0 h 119"/>
              <a:gd name="T94" fmla="*/ 40 w 105"/>
              <a:gd name="T95" fmla="*/ 0 h 119"/>
              <a:gd name="T96" fmla="*/ 40 w 105"/>
              <a:gd name="T97" fmla="*/ 10 h 119"/>
              <a:gd name="T98" fmla="*/ 50 w 105"/>
              <a:gd name="T99" fmla="*/ 10 h 119"/>
              <a:gd name="T100" fmla="*/ 50 w 105"/>
              <a:gd name="T101" fmla="*/ 14 h 119"/>
              <a:gd name="T102" fmla="*/ 0 w 105"/>
              <a:gd name="T103" fmla="*/ 67 h 119"/>
              <a:gd name="T104" fmla="*/ 53 w 105"/>
              <a:gd name="T105" fmla="*/ 119 h 119"/>
              <a:gd name="T106" fmla="*/ 105 w 105"/>
              <a:gd name="T107" fmla="*/ 67 h 119"/>
              <a:gd name="T108" fmla="*/ 56 w 105"/>
              <a:gd name="T109" fmla="*/ 14 h 119"/>
              <a:gd name="T110" fmla="*/ 56 w 105"/>
              <a:gd name="T111" fmla="*/ 10 h 119"/>
              <a:gd name="T112" fmla="*/ 65 w 105"/>
              <a:gd name="T113" fmla="*/ 10 h 119"/>
              <a:gd name="T114" fmla="*/ 65 w 105"/>
              <a:gd name="T11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9">
                <a:moveTo>
                  <a:pt x="54" y="33"/>
                </a:moveTo>
                <a:cubicBezTo>
                  <a:pt x="51" y="33"/>
                  <a:pt x="51" y="33"/>
                  <a:pt x="51" y="33"/>
                </a:cubicBezTo>
                <a:cubicBezTo>
                  <a:pt x="51" y="66"/>
                  <a:pt x="51" y="66"/>
                  <a:pt x="51" y="66"/>
                </a:cubicBezTo>
                <a:cubicBezTo>
                  <a:pt x="49" y="69"/>
                  <a:pt x="49" y="69"/>
                  <a:pt x="49" y="69"/>
                </a:cubicBezTo>
                <a:cubicBezTo>
                  <a:pt x="50" y="71"/>
                  <a:pt x="50" y="71"/>
                  <a:pt x="50" y="71"/>
                </a:cubicBezTo>
                <a:cubicBezTo>
                  <a:pt x="51" y="70"/>
                  <a:pt x="51" y="70"/>
                  <a:pt x="51" y="70"/>
                </a:cubicBezTo>
                <a:cubicBezTo>
                  <a:pt x="51" y="73"/>
                  <a:pt x="51" y="73"/>
                  <a:pt x="51" y="73"/>
                </a:cubicBezTo>
                <a:cubicBezTo>
                  <a:pt x="54" y="73"/>
                  <a:pt x="54" y="73"/>
                  <a:pt x="54" y="73"/>
                </a:cubicBezTo>
                <a:cubicBezTo>
                  <a:pt x="54" y="67"/>
                  <a:pt x="54" y="67"/>
                  <a:pt x="54" y="67"/>
                </a:cubicBezTo>
                <a:cubicBezTo>
                  <a:pt x="72" y="49"/>
                  <a:pt x="72" y="49"/>
                  <a:pt x="72" y="49"/>
                </a:cubicBezTo>
                <a:cubicBezTo>
                  <a:pt x="71" y="47"/>
                  <a:pt x="71" y="47"/>
                  <a:pt x="71" y="47"/>
                </a:cubicBezTo>
                <a:cubicBezTo>
                  <a:pt x="54" y="64"/>
                  <a:pt x="54" y="64"/>
                  <a:pt x="54" y="64"/>
                </a:cubicBezTo>
                <a:cubicBezTo>
                  <a:pt x="54" y="33"/>
                  <a:pt x="54" y="33"/>
                  <a:pt x="54" y="33"/>
                </a:cubicBezTo>
                <a:moveTo>
                  <a:pt x="51" y="31"/>
                </a:moveTo>
                <a:cubicBezTo>
                  <a:pt x="54" y="31"/>
                  <a:pt x="54" y="31"/>
                  <a:pt x="54" y="31"/>
                </a:cubicBezTo>
                <a:cubicBezTo>
                  <a:pt x="54" y="21"/>
                  <a:pt x="54" y="21"/>
                  <a:pt x="54" y="21"/>
                </a:cubicBezTo>
                <a:cubicBezTo>
                  <a:pt x="66" y="21"/>
                  <a:pt x="76" y="26"/>
                  <a:pt x="84" y="34"/>
                </a:cubicBezTo>
                <a:cubicBezTo>
                  <a:pt x="77" y="40"/>
                  <a:pt x="77" y="40"/>
                  <a:pt x="77" y="40"/>
                </a:cubicBezTo>
                <a:cubicBezTo>
                  <a:pt x="79" y="42"/>
                  <a:pt x="79" y="42"/>
                  <a:pt x="79" y="42"/>
                </a:cubicBezTo>
                <a:cubicBezTo>
                  <a:pt x="86" y="35"/>
                  <a:pt x="86" y="35"/>
                  <a:pt x="86" y="35"/>
                </a:cubicBezTo>
                <a:cubicBezTo>
                  <a:pt x="93" y="43"/>
                  <a:pt x="98" y="54"/>
                  <a:pt x="98" y="65"/>
                </a:cubicBezTo>
                <a:cubicBezTo>
                  <a:pt x="89" y="65"/>
                  <a:pt x="89" y="65"/>
                  <a:pt x="89" y="65"/>
                </a:cubicBezTo>
                <a:cubicBezTo>
                  <a:pt x="89" y="68"/>
                  <a:pt x="89" y="68"/>
                  <a:pt x="89" y="68"/>
                </a:cubicBezTo>
                <a:cubicBezTo>
                  <a:pt x="98" y="68"/>
                  <a:pt x="98" y="68"/>
                  <a:pt x="98" y="68"/>
                </a:cubicBezTo>
                <a:cubicBezTo>
                  <a:pt x="98" y="79"/>
                  <a:pt x="93" y="90"/>
                  <a:pt x="86" y="98"/>
                </a:cubicBezTo>
                <a:cubicBezTo>
                  <a:pt x="79" y="91"/>
                  <a:pt x="79" y="91"/>
                  <a:pt x="79" y="91"/>
                </a:cubicBezTo>
                <a:cubicBezTo>
                  <a:pt x="77" y="93"/>
                  <a:pt x="77" y="93"/>
                  <a:pt x="77" y="93"/>
                </a:cubicBezTo>
                <a:cubicBezTo>
                  <a:pt x="84" y="100"/>
                  <a:pt x="84" y="100"/>
                  <a:pt x="84" y="100"/>
                </a:cubicBezTo>
                <a:cubicBezTo>
                  <a:pt x="76" y="107"/>
                  <a:pt x="66" y="112"/>
                  <a:pt x="54" y="112"/>
                </a:cubicBezTo>
                <a:cubicBezTo>
                  <a:pt x="54" y="103"/>
                  <a:pt x="54" y="103"/>
                  <a:pt x="54" y="103"/>
                </a:cubicBezTo>
                <a:cubicBezTo>
                  <a:pt x="51" y="103"/>
                  <a:pt x="51" y="103"/>
                  <a:pt x="51" y="103"/>
                </a:cubicBezTo>
                <a:cubicBezTo>
                  <a:pt x="51" y="112"/>
                  <a:pt x="51" y="112"/>
                  <a:pt x="51" y="112"/>
                </a:cubicBezTo>
                <a:cubicBezTo>
                  <a:pt x="40" y="112"/>
                  <a:pt x="29" y="107"/>
                  <a:pt x="21" y="100"/>
                </a:cubicBezTo>
                <a:cubicBezTo>
                  <a:pt x="28" y="93"/>
                  <a:pt x="28" y="93"/>
                  <a:pt x="28" y="93"/>
                </a:cubicBezTo>
                <a:cubicBezTo>
                  <a:pt x="26" y="91"/>
                  <a:pt x="26" y="91"/>
                  <a:pt x="26" y="91"/>
                </a:cubicBezTo>
                <a:cubicBezTo>
                  <a:pt x="20" y="98"/>
                  <a:pt x="20" y="98"/>
                  <a:pt x="20" y="98"/>
                </a:cubicBezTo>
                <a:cubicBezTo>
                  <a:pt x="12" y="90"/>
                  <a:pt x="8" y="79"/>
                  <a:pt x="7" y="68"/>
                </a:cubicBezTo>
                <a:cubicBezTo>
                  <a:pt x="17" y="68"/>
                  <a:pt x="17" y="68"/>
                  <a:pt x="17" y="68"/>
                </a:cubicBezTo>
                <a:cubicBezTo>
                  <a:pt x="17" y="65"/>
                  <a:pt x="17" y="65"/>
                  <a:pt x="17" y="65"/>
                </a:cubicBezTo>
                <a:cubicBezTo>
                  <a:pt x="7" y="65"/>
                  <a:pt x="7" y="65"/>
                  <a:pt x="7" y="65"/>
                </a:cubicBezTo>
                <a:cubicBezTo>
                  <a:pt x="8" y="54"/>
                  <a:pt x="12" y="43"/>
                  <a:pt x="20" y="35"/>
                </a:cubicBezTo>
                <a:cubicBezTo>
                  <a:pt x="26" y="42"/>
                  <a:pt x="26" y="42"/>
                  <a:pt x="26" y="42"/>
                </a:cubicBezTo>
                <a:cubicBezTo>
                  <a:pt x="28" y="40"/>
                  <a:pt x="28" y="40"/>
                  <a:pt x="28" y="40"/>
                </a:cubicBezTo>
                <a:cubicBezTo>
                  <a:pt x="21" y="34"/>
                  <a:pt x="21" y="34"/>
                  <a:pt x="21" y="34"/>
                </a:cubicBezTo>
                <a:cubicBezTo>
                  <a:pt x="29" y="26"/>
                  <a:pt x="40" y="21"/>
                  <a:pt x="51" y="21"/>
                </a:cubicBezTo>
                <a:cubicBezTo>
                  <a:pt x="51" y="31"/>
                  <a:pt x="51" y="31"/>
                  <a:pt x="51" y="31"/>
                </a:cubicBezTo>
                <a:moveTo>
                  <a:pt x="65" y="0"/>
                </a:moveTo>
                <a:cubicBezTo>
                  <a:pt x="40" y="0"/>
                  <a:pt x="40" y="0"/>
                  <a:pt x="40" y="0"/>
                </a:cubicBezTo>
                <a:cubicBezTo>
                  <a:pt x="40" y="10"/>
                  <a:pt x="40" y="10"/>
                  <a:pt x="40" y="10"/>
                </a:cubicBezTo>
                <a:cubicBezTo>
                  <a:pt x="50" y="10"/>
                  <a:pt x="50" y="10"/>
                  <a:pt x="50" y="10"/>
                </a:cubicBezTo>
                <a:cubicBezTo>
                  <a:pt x="50" y="14"/>
                  <a:pt x="50" y="14"/>
                  <a:pt x="50" y="14"/>
                </a:cubicBezTo>
                <a:cubicBezTo>
                  <a:pt x="22" y="16"/>
                  <a:pt x="0" y="39"/>
                  <a:pt x="0" y="67"/>
                </a:cubicBezTo>
                <a:cubicBezTo>
                  <a:pt x="0" y="96"/>
                  <a:pt x="24" y="119"/>
                  <a:pt x="53" y="119"/>
                </a:cubicBezTo>
                <a:cubicBezTo>
                  <a:pt x="82" y="119"/>
                  <a:pt x="105" y="96"/>
                  <a:pt x="105" y="67"/>
                </a:cubicBezTo>
                <a:cubicBezTo>
                  <a:pt x="105" y="39"/>
                  <a:pt x="83" y="16"/>
                  <a:pt x="56" y="14"/>
                </a:cubicBezTo>
                <a:cubicBezTo>
                  <a:pt x="56" y="10"/>
                  <a:pt x="56" y="10"/>
                  <a:pt x="56" y="10"/>
                </a:cubicBezTo>
                <a:cubicBezTo>
                  <a:pt x="65" y="10"/>
                  <a:pt x="65" y="10"/>
                  <a:pt x="65" y="10"/>
                </a:cubicBezTo>
                <a:cubicBezTo>
                  <a:pt x="65" y="0"/>
                  <a:pt x="65" y="0"/>
                  <a:pt x="65" y="0"/>
                </a:cubicBezTo>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30" name="组合 129"/>
          <p:cNvGrpSpPr/>
          <p:nvPr/>
        </p:nvGrpSpPr>
        <p:grpSpPr>
          <a:xfrm>
            <a:off x="1147445" y="2686685"/>
            <a:ext cx="258445" cy="81280"/>
            <a:chOff x="4246" y="2392"/>
            <a:chExt cx="567" cy="206"/>
          </a:xfrm>
        </p:grpSpPr>
        <p:sp>
          <p:nvSpPr>
            <p:cNvPr id="131"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2"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3"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4"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5"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49" name="Freeform 17"/>
          <p:cNvSpPr/>
          <p:nvPr/>
        </p:nvSpPr>
        <p:spPr bwMode="auto">
          <a:xfrm>
            <a:off x="3413495" y="2249805"/>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B397B5"/>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0" name="Freeform 19"/>
          <p:cNvSpPr/>
          <p:nvPr/>
        </p:nvSpPr>
        <p:spPr bwMode="auto">
          <a:xfrm>
            <a:off x="3413495" y="2713990"/>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A07FA3"/>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51" name="组合 150"/>
          <p:cNvGrpSpPr/>
          <p:nvPr/>
        </p:nvGrpSpPr>
        <p:grpSpPr>
          <a:xfrm>
            <a:off x="3318545" y="2686685"/>
            <a:ext cx="258445" cy="81280"/>
            <a:chOff x="4246" y="2392"/>
            <a:chExt cx="567" cy="206"/>
          </a:xfrm>
        </p:grpSpPr>
        <p:sp>
          <p:nvSpPr>
            <p:cNvPr id="152"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3"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4"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5"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6"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59" name="Freeform 36"/>
          <p:cNvSpPr>
            <a:spLocks noEditPoints="1"/>
          </p:cNvSpPr>
          <p:nvPr/>
        </p:nvSpPr>
        <p:spPr bwMode="auto">
          <a:xfrm>
            <a:off x="3674145" y="2437765"/>
            <a:ext cx="263525" cy="231140"/>
          </a:xfrm>
          <a:custGeom>
            <a:avLst/>
            <a:gdLst>
              <a:gd name="T0" fmla="*/ 67 w 120"/>
              <a:gd name="T1" fmla="*/ 53 h 121"/>
              <a:gd name="T2" fmla="*/ 67 w 120"/>
              <a:gd name="T3" fmla="*/ 26 h 121"/>
              <a:gd name="T4" fmla="*/ 53 w 120"/>
              <a:gd name="T5" fmla="*/ 26 h 121"/>
              <a:gd name="T6" fmla="*/ 53 w 120"/>
              <a:gd name="T7" fmla="*/ 53 h 121"/>
              <a:gd name="T8" fmla="*/ 27 w 120"/>
              <a:gd name="T9" fmla="*/ 53 h 121"/>
              <a:gd name="T10" fmla="*/ 27 w 120"/>
              <a:gd name="T11" fmla="*/ 68 h 121"/>
              <a:gd name="T12" fmla="*/ 53 w 120"/>
              <a:gd name="T13" fmla="*/ 68 h 121"/>
              <a:gd name="T14" fmla="*/ 53 w 120"/>
              <a:gd name="T15" fmla="*/ 94 h 121"/>
              <a:gd name="T16" fmla="*/ 67 w 120"/>
              <a:gd name="T17" fmla="*/ 94 h 121"/>
              <a:gd name="T18" fmla="*/ 67 w 120"/>
              <a:gd name="T19" fmla="*/ 68 h 121"/>
              <a:gd name="T20" fmla="*/ 93 w 120"/>
              <a:gd name="T21" fmla="*/ 68 h 121"/>
              <a:gd name="T22" fmla="*/ 93 w 120"/>
              <a:gd name="T23" fmla="*/ 53 h 121"/>
              <a:gd name="T24" fmla="*/ 67 w 120"/>
              <a:gd name="T25" fmla="*/ 53 h 121"/>
              <a:gd name="T26" fmla="*/ 60 w 120"/>
              <a:gd name="T27" fmla="*/ 0 h 121"/>
              <a:gd name="T28" fmla="*/ 0 w 120"/>
              <a:gd name="T29" fmla="*/ 61 h 121"/>
              <a:gd name="T30" fmla="*/ 60 w 120"/>
              <a:gd name="T31" fmla="*/ 121 h 121"/>
              <a:gd name="T32" fmla="*/ 120 w 120"/>
              <a:gd name="T33" fmla="*/ 61 h 121"/>
              <a:gd name="T34" fmla="*/ 60 w 120"/>
              <a:gd name="T35" fmla="*/ 0 h 121"/>
              <a:gd name="T36" fmla="*/ 60 w 120"/>
              <a:gd name="T37" fmla="*/ 107 h 121"/>
              <a:gd name="T38" fmla="*/ 13 w 120"/>
              <a:gd name="T39" fmla="*/ 61 h 121"/>
              <a:gd name="T40" fmla="*/ 60 w 120"/>
              <a:gd name="T41" fmla="*/ 14 h 121"/>
              <a:gd name="T42" fmla="*/ 107 w 120"/>
              <a:gd name="T43" fmla="*/ 61 h 121"/>
              <a:gd name="T44" fmla="*/ 60 w 120"/>
              <a:gd name="T45" fmla="*/ 10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121">
                <a:moveTo>
                  <a:pt x="67" y="53"/>
                </a:moveTo>
                <a:cubicBezTo>
                  <a:pt x="67" y="26"/>
                  <a:pt x="67" y="26"/>
                  <a:pt x="67" y="26"/>
                </a:cubicBezTo>
                <a:cubicBezTo>
                  <a:pt x="53" y="26"/>
                  <a:pt x="53" y="26"/>
                  <a:pt x="53" y="26"/>
                </a:cubicBezTo>
                <a:cubicBezTo>
                  <a:pt x="53" y="53"/>
                  <a:pt x="53" y="53"/>
                  <a:pt x="53" y="53"/>
                </a:cubicBezTo>
                <a:cubicBezTo>
                  <a:pt x="27" y="53"/>
                  <a:pt x="27" y="53"/>
                  <a:pt x="27" y="53"/>
                </a:cubicBezTo>
                <a:cubicBezTo>
                  <a:pt x="27" y="68"/>
                  <a:pt x="27" y="68"/>
                  <a:pt x="27" y="68"/>
                </a:cubicBezTo>
                <a:cubicBezTo>
                  <a:pt x="53" y="68"/>
                  <a:pt x="53" y="68"/>
                  <a:pt x="53" y="68"/>
                </a:cubicBezTo>
                <a:cubicBezTo>
                  <a:pt x="53" y="94"/>
                  <a:pt x="53" y="94"/>
                  <a:pt x="53" y="94"/>
                </a:cubicBezTo>
                <a:cubicBezTo>
                  <a:pt x="67" y="94"/>
                  <a:pt x="67" y="94"/>
                  <a:pt x="67" y="94"/>
                </a:cubicBezTo>
                <a:cubicBezTo>
                  <a:pt x="67" y="68"/>
                  <a:pt x="67" y="68"/>
                  <a:pt x="67" y="68"/>
                </a:cubicBezTo>
                <a:cubicBezTo>
                  <a:pt x="93" y="68"/>
                  <a:pt x="93" y="68"/>
                  <a:pt x="93" y="68"/>
                </a:cubicBezTo>
                <a:cubicBezTo>
                  <a:pt x="93" y="53"/>
                  <a:pt x="93" y="53"/>
                  <a:pt x="93" y="53"/>
                </a:cubicBezTo>
                <a:lnTo>
                  <a:pt x="67" y="53"/>
                </a:lnTo>
                <a:close/>
                <a:moveTo>
                  <a:pt x="60" y="0"/>
                </a:moveTo>
                <a:cubicBezTo>
                  <a:pt x="27" y="0"/>
                  <a:pt x="0" y="27"/>
                  <a:pt x="0" y="61"/>
                </a:cubicBezTo>
                <a:cubicBezTo>
                  <a:pt x="0" y="94"/>
                  <a:pt x="27" y="121"/>
                  <a:pt x="60" y="121"/>
                </a:cubicBezTo>
                <a:cubicBezTo>
                  <a:pt x="93" y="121"/>
                  <a:pt x="120" y="94"/>
                  <a:pt x="120" y="61"/>
                </a:cubicBezTo>
                <a:cubicBezTo>
                  <a:pt x="120" y="27"/>
                  <a:pt x="93" y="0"/>
                  <a:pt x="60" y="0"/>
                </a:cubicBezTo>
                <a:close/>
                <a:moveTo>
                  <a:pt x="60" y="107"/>
                </a:moveTo>
                <a:cubicBezTo>
                  <a:pt x="34" y="107"/>
                  <a:pt x="13" y="86"/>
                  <a:pt x="13" y="61"/>
                </a:cubicBezTo>
                <a:cubicBezTo>
                  <a:pt x="13" y="35"/>
                  <a:pt x="34" y="14"/>
                  <a:pt x="60" y="14"/>
                </a:cubicBezTo>
                <a:cubicBezTo>
                  <a:pt x="86" y="14"/>
                  <a:pt x="107" y="35"/>
                  <a:pt x="107" y="61"/>
                </a:cubicBezTo>
                <a:cubicBezTo>
                  <a:pt x="107" y="86"/>
                  <a:pt x="86" y="107"/>
                  <a:pt x="60" y="107"/>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6" name="文本框 165"/>
          <p:cNvSpPr txBox="1"/>
          <p:nvPr/>
        </p:nvSpPr>
        <p:spPr>
          <a:xfrm>
            <a:off x="249850" y="2513422"/>
            <a:ext cx="1042670"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rPr>
              <a:t>Loading</a:t>
            </a:r>
            <a:endParaRPr lang="en-US" dirty="0">
              <a:solidFill>
                <a:srgbClr val="605E5E"/>
              </a:solidFill>
              <a:latin typeface="Times New Roman" panose="02020603050405020304" pitchFamily="18" charset="0"/>
              <a:cs typeface="Times New Roman" panose="02020603050405020304" pitchFamily="18" charset="0"/>
            </a:endParaRPr>
          </a:p>
        </p:txBody>
      </p:sp>
      <p:sp>
        <p:nvSpPr>
          <p:cNvPr id="167" name="文本框 166"/>
          <p:cNvSpPr txBox="1"/>
          <p:nvPr/>
        </p:nvSpPr>
        <p:spPr>
          <a:xfrm>
            <a:off x="1944444" y="2513422"/>
            <a:ext cx="1582420"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rPr>
              <a:t>Preprocessing</a:t>
            </a:r>
            <a:endParaRPr lang="en-US" dirty="0">
              <a:solidFill>
                <a:srgbClr val="605E5E"/>
              </a:solidFill>
              <a:latin typeface="Times New Roman" panose="02020603050405020304" pitchFamily="18" charset="0"/>
              <a:cs typeface="Times New Roman" panose="02020603050405020304" pitchFamily="18" charset="0"/>
            </a:endParaRPr>
          </a:p>
        </p:txBody>
      </p:sp>
      <p:sp>
        <p:nvSpPr>
          <p:cNvPr id="179" name="文本框 178"/>
          <p:cNvSpPr txBox="1"/>
          <p:nvPr/>
        </p:nvSpPr>
        <p:spPr>
          <a:xfrm>
            <a:off x="721060" y="338902"/>
            <a:ext cx="1591590" cy="338554"/>
          </a:xfrm>
          <a:prstGeom prst="rect">
            <a:avLst/>
          </a:prstGeom>
          <a:noFill/>
        </p:spPr>
        <p:txBody>
          <a:bodyPr wrap="none" rtlCol="0">
            <a:spAutoFit/>
          </a:bodyPr>
          <a:lstStyle/>
          <a:p>
            <a:r>
              <a:rPr lang="en-US" sz="1600" b="1" dirty="0">
                <a:solidFill>
                  <a:schemeClr val="bg1"/>
                </a:solidFill>
                <a:latin typeface="Times New Roman" panose="02020603050405020304" pitchFamily="18" charset="0"/>
                <a:cs typeface="Times New Roman" panose="02020603050405020304" pitchFamily="18" charset="0"/>
              </a:rPr>
              <a:t>General process</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93" name="Freeform 17"/>
          <p:cNvSpPr/>
          <p:nvPr/>
        </p:nvSpPr>
        <p:spPr bwMode="auto">
          <a:xfrm>
            <a:off x="10950575" y="2244090"/>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ECBC1E"/>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4" name="Freeform 19"/>
          <p:cNvSpPr/>
          <p:nvPr/>
        </p:nvSpPr>
        <p:spPr bwMode="auto">
          <a:xfrm>
            <a:off x="10950575" y="2708275"/>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DCAA12"/>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5" name="Freeform 33"/>
          <p:cNvSpPr>
            <a:spLocks noEditPoints="1"/>
          </p:cNvSpPr>
          <p:nvPr/>
        </p:nvSpPr>
        <p:spPr bwMode="auto">
          <a:xfrm>
            <a:off x="11214735" y="2429510"/>
            <a:ext cx="230505" cy="236855"/>
          </a:xfrm>
          <a:custGeom>
            <a:avLst/>
            <a:gdLst>
              <a:gd name="T0" fmla="*/ 54 w 105"/>
              <a:gd name="T1" fmla="*/ 33 h 119"/>
              <a:gd name="T2" fmla="*/ 51 w 105"/>
              <a:gd name="T3" fmla="*/ 33 h 119"/>
              <a:gd name="T4" fmla="*/ 51 w 105"/>
              <a:gd name="T5" fmla="*/ 66 h 119"/>
              <a:gd name="T6" fmla="*/ 49 w 105"/>
              <a:gd name="T7" fmla="*/ 69 h 119"/>
              <a:gd name="T8" fmla="*/ 50 w 105"/>
              <a:gd name="T9" fmla="*/ 71 h 119"/>
              <a:gd name="T10" fmla="*/ 51 w 105"/>
              <a:gd name="T11" fmla="*/ 70 h 119"/>
              <a:gd name="T12" fmla="*/ 51 w 105"/>
              <a:gd name="T13" fmla="*/ 73 h 119"/>
              <a:gd name="T14" fmla="*/ 54 w 105"/>
              <a:gd name="T15" fmla="*/ 73 h 119"/>
              <a:gd name="T16" fmla="*/ 54 w 105"/>
              <a:gd name="T17" fmla="*/ 67 h 119"/>
              <a:gd name="T18" fmla="*/ 72 w 105"/>
              <a:gd name="T19" fmla="*/ 49 h 119"/>
              <a:gd name="T20" fmla="*/ 71 w 105"/>
              <a:gd name="T21" fmla="*/ 47 h 119"/>
              <a:gd name="T22" fmla="*/ 54 w 105"/>
              <a:gd name="T23" fmla="*/ 64 h 119"/>
              <a:gd name="T24" fmla="*/ 54 w 105"/>
              <a:gd name="T25" fmla="*/ 33 h 119"/>
              <a:gd name="T26" fmla="*/ 51 w 105"/>
              <a:gd name="T27" fmla="*/ 31 h 119"/>
              <a:gd name="T28" fmla="*/ 54 w 105"/>
              <a:gd name="T29" fmla="*/ 31 h 119"/>
              <a:gd name="T30" fmla="*/ 54 w 105"/>
              <a:gd name="T31" fmla="*/ 21 h 119"/>
              <a:gd name="T32" fmla="*/ 84 w 105"/>
              <a:gd name="T33" fmla="*/ 34 h 119"/>
              <a:gd name="T34" fmla="*/ 77 w 105"/>
              <a:gd name="T35" fmla="*/ 40 h 119"/>
              <a:gd name="T36" fmla="*/ 79 w 105"/>
              <a:gd name="T37" fmla="*/ 42 h 119"/>
              <a:gd name="T38" fmla="*/ 86 w 105"/>
              <a:gd name="T39" fmla="*/ 35 h 119"/>
              <a:gd name="T40" fmla="*/ 98 w 105"/>
              <a:gd name="T41" fmla="*/ 65 h 119"/>
              <a:gd name="T42" fmla="*/ 89 w 105"/>
              <a:gd name="T43" fmla="*/ 65 h 119"/>
              <a:gd name="T44" fmla="*/ 89 w 105"/>
              <a:gd name="T45" fmla="*/ 68 h 119"/>
              <a:gd name="T46" fmla="*/ 98 w 105"/>
              <a:gd name="T47" fmla="*/ 68 h 119"/>
              <a:gd name="T48" fmla="*/ 86 w 105"/>
              <a:gd name="T49" fmla="*/ 98 h 119"/>
              <a:gd name="T50" fmla="*/ 79 w 105"/>
              <a:gd name="T51" fmla="*/ 91 h 119"/>
              <a:gd name="T52" fmla="*/ 77 w 105"/>
              <a:gd name="T53" fmla="*/ 93 h 119"/>
              <a:gd name="T54" fmla="*/ 84 w 105"/>
              <a:gd name="T55" fmla="*/ 100 h 119"/>
              <a:gd name="T56" fmla="*/ 54 w 105"/>
              <a:gd name="T57" fmla="*/ 112 h 119"/>
              <a:gd name="T58" fmla="*/ 54 w 105"/>
              <a:gd name="T59" fmla="*/ 103 h 119"/>
              <a:gd name="T60" fmla="*/ 51 w 105"/>
              <a:gd name="T61" fmla="*/ 103 h 119"/>
              <a:gd name="T62" fmla="*/ 51 w 105"/>
              <a:gd name="T63" fmla="*/ 112 h 119"/>
              <a:gd name="T64" fmla="*/ 21 w 105"/>
              <a:gd name="T65" fmla="*/ 100 h 119"/>
              <a:gd name="T66" fmla="*/ 28 w 105"/>
              <a:gd name="T67" fmla="*/ 93 h 119"/>
              <a:gd name="T68" fmla="*/ 26 w 105"/>
              <a:gd name="T69" fmla="*/ 91 h 119"/>
              <a:gd name="T70" fmla="*/ 20 w 105"/>
              <a:gd name="T71" fmla="*/ 98 h 119"/>
              <a:gd name="T72" fmla="*/ 7 w 105"/>
              <a:gd name="T73" fmla="*/ 68 h 119"/>
              <a:gd name="T74" fmla="*/ 17 w 105"/>
              <a:gd name="T75" fmla="*/ 68 h 119"/>
              <a:gd name="T76" fmla="*/ 17 w 105"/>
              <a:gd name="T77" fmla="*/ 65 h 119"/>
              <a:gd name="T78" fmla="*/ 7 w 105"/>
              <a:gd name="T79" fmla="*/ 65 h 119"/>
              <a:gd name="T80" fmla="*/ 20 w 105"/>
              <a:gd name="T81" fmla="*/ 35 h 119"/>
              <a:gd name="T82" fmla="*/ 26 w 105"/>
              <a:gd name="T83" fmla="*/ 42 h 119"/>
              <a:gd name="T84" fmla="*/ 28 w 105"/>
              <a:gd name="T85" fmla="*/ 40 h 119"/>
              <a:gd name="T86" fmla="*/ 21 w 105"/>
              <a:gd name="T87" fmla="*/ 34 h 119"/>
              <a:gd name="T88" fmla="*/ 51 w 105"/>
              <a:gd name="T89" fmla="*/ 21 h 119"/>
              <a:gd name="T90" fmla="*/ 51 w 105"/>
              <a:gd name="T91" fmla="*/ 31 h 119"/>
              <a:gd name="T92" fmla="*/ 65 w 105"/>
              <a:gd name="T93" fmla="*/ 0 h 119"/>
              <a:gd name="T94" fmla="*/ 40 w 105"/>
              <a:gd name="T95" fmla="*/ 0 h 119"/>
              <a:gd name="T96" fmla="*/ 40 w 105"/>
              <a:gd name="T97" fmla="*/ 10 h 119"/>
              <a:gd name="T98" fmla="*/ 50 w 105"/>
              <a:gd name="T99" fmla="*/ 10 h 119"/>
              <a:gd name="T100" fmla="*/ 50 w 105"/>
              <a:gd name="T101" fmla="*/ 14 h 119"/>
              <a:gd name="T102" fmla="*/ 0 w 105"/>
              <a:gd name="T103" fmla="*/ 67 h 119"/>
              <a:gd name="T104" fmla="*/ 53 w 105"/>
              <a:gd name="T105" fmla="*/ 119 h 119"/>
              <a:gd name="T106" fmla="*/ 105 w 105"/>
              <a:gd name="T107" fmla="*/ 67 h 119"/>
              <a:gd name="T108" fmla="*/ 56 w 105"/>
              <a:gd name="T109" fmla="*/ 14 h 119"/>
              <a:gd name="T110" fmla="*/ 56 w 105"/>
              <a:gd name="T111" fmla="*/ 10 h 119"/>
              <a:gd name="T112" fmla="*/ 65 w 105"/>
              <a:gd name="T113" fmla="*/ 10 h 119"/>
              <a:gd name="T114" fmla="*/ 65 w 105"/>
              <a:gd name="T11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9">
                <a:moveTo>
                  <a:pt x="54" y="33"/>
                </a:moveTo>
                <a:cubicBezTo>
                  <a:pt x="51" y="33"/>
                  <a:pt x="51" y="33"/>
                  <a:pt x="51" y="33"/>
                </a:cubicBezTo>
                <a:cubicBezTo>
                  <a:pt x="51" y="66"/>
                  <a:pt x="51" y="66"/>
                  <a:pt x="51" y="66"/>
                </a:cubicBezTo>
                <a:cubicBezTo>
                  <a:pt x="49" y="69"/>
                  <a:pt x="49" y="69"/>
                  <a:pt x="49" y="69"/>
                </a:cubicBezTo>
                <a:cubicBezTo>
                  <a:pt x="50" y="71"/>
                  <a:pt x="50" y="71"/>
                  <a:pt x="50" y="71"/>
                </a:cubicBezTo>
                <a:cubicBezTo>
                  <a:pt x="51" y="70"/>
                  <a:pt x="51" y="70"/>
                  <a:pt x="51" y="70"/>
                </a:cubicBezTo>
                <a:cubicBezTo>
                  <a:pt x="51" y="73"/>
                  <a:pt x="51" y="73"/>
                  <a:pt x="51" y="73"/>
                </a:cubicBezTo>
                <a:cubicBezTo>
                  <a:pt x="54" y="73"/>
                  <a:pt x="54" y="73"/>
                  <a:pt x="54" y="73"/>
                </a:cubicBezTo>
                <a:cubicBezTo>
                  <a:pt x="54" y="67"/>
                  <a:pt x="54" y="67"/>
                  <a:pt x="54" y="67"/>
                </a:cubicBezTo>
                <a:cubicBezTo>
                  <a:pt x="72" y="49"/>
                  <a:pt x="72" y="49"/>
                  <a:pt x="72" y="49"/>
                </a:cubicBezTo>
                <a:cubicBezTo>
                  <a:pt x="71" y="47"/>
                  <a:pt x="71" y="47"/>
                  <a:pt x="71" y="47"/>
                </a:cubicBezTo>
                <a:cubicBezTo>
                  <a:pt x="54" y="64"/>
                  <a:pt x="54" y="64"/>
                  <a:pt x="54" y="64"/>
                </a:cubicBezTo>
                <a:cubicBezTo>
                  <a:pt x="54" y="33"/>
                  <a:pt x="54" y="33"/>
                  <a:pt x="54" y="33"/>
                </a:cubicBezTo>
                <a:moveTo>
                  <a:pt x="51" y="31"/>
                </a:moveTo>
                <a:cubicBezTo>
                  <a:pt x="54" y="31"/>
                  <a:pt x="54" y="31"/>
                  <a:pt x="54" y="31"/>
                </a:cubicBezTo>
                <a:cubicBezTo>
                  <a:pt x="54" y="21"/>
                  <a:pt x="54" y="21"/>
                  <a:pt x="54" y="21"/>
                </a:cubicBezTo>
                <a:cubicBezTo>
                  <a:pt x="66" y="21"/>
                  <a:pt x="76" y="26"/>
                  <a:pt x="84" y="34"/>
                </a:cubicBezTo>
                <a:cubicBezTo>
                  <a:pt x="77" y="40"/>
                  <a:pt x="77" y="40"/>
                  <a:pt x="77" y="40"/>
                </a:cubicBezTo>
                <a:cubicBezTo>
                  <a:pt x="79" y="42"/>
                  <a:pt x="79" y="42"/>
                  <a:pt x="79" y="42"/>
                </a:cubicBezTo>
                <a:cubicBezTo>
                  <a:pt x="86" y="35"/>
                  <a:pt x="86" y="35"/>
                  <a:pt x="86" y="35"/>
                </a:cubicBezTo>
                <a:cubicBezTo>
                  <a:pt x="93" y="43"/>
                  <a:pt x="98" y="54"/>
                  <a:pt x="98" y="65"/>
                </a:cubicBezTo>
                <a:cubicBezTo>
                  <a:pt x="89" y="65"/>
                  <a:pt x="89" y="65"/>
                  <a:pt x="89" y="65"/>
                </a:cubicBezTo>
                <a:cubicBezTo>
                  <a:pt x="89" y="68"/>
                  <a:pt x="89" y="68"/>
                  <a:pt x="89" y="68"/>
                </a:cubicBezTo>
                <a:cubicBezTo>
                  <a:pt x="98" y="68"/>
                  <a:pt x="98" y="68"/>
                  <a:pt x="98" y="68"/>
                </a:cubicBezTo>
                <a:cubicBezTo>
                  <a:pt x="98" y="79"/>
                  <a:pt x="93" y="90"/>
                  <a:pt x="86" y="98"/>
                </a:cubicBezTo>
                <a:cubicBezTo>
                  <a:pt x="79" y="91"/>
                  <a:pt x="79" y="91"/>
                  <a:pt x="79" y="91"/>
                </a:cubicBezTo>
                <a:cubicBezTo>
                  <a:pt x="77" y="93"/>
                  <a:pt x="77" y="93"/>
                  <a:pt x="77" y="93"/>
                </a:cubicBezTo>
                <a:cubicBezTo>
                  <a:pt x="84" y="100"/>
                  <a:pt x="84" y="100"/>
                  <a:pt x="84" y="100"/>
                </a:cubicBezTo>
                <a:cubicBezTo>
                  <a:pt x="76" y="107"/>
                  <a:pt x="66" y="112"/>
                  <a:pt x="54" y="112"/>
                </a:cubicBezTo>
                <a:cubicBezTo>
                  <a:pt x="54" y="103"/>
                  <a:pt x="54" y="103"/>
                  <a:pt x="54" y="103"/>
                </a:cubicBezTo>
                <a:cubicBezTo>
                  <a:pt x="51" y="103"/>
                  <a:pt x="51" y="103"/>
                  <a:pt x="51" y="103"/>
                </a:cubicBezTo>
                <a:cubicBezTo>
                  <a:pt x="51" y="112"/>
                  <a:pt x="51" y="112"/>
                  <a:pt x="51" y="112"/>
                </a:cubicBezTo>
                <a:cubicBezTo>
                  <a:pt x="40" y="112"/>
                  <a:pt x="29" y="107"/>
                  <a:pt x="21" y="100"/>
                </a:cubicBezTo>
                <a:cubicBezTo>
                  <a:pt x="28" y="93"/>
                  <a:pt x="28" y="93"/>
                  <a:pt x="28" y="93"/>
                </a:cubicBezTo>
                <a:cubicBezTo>
                  <a:pt x="26" y="91"/>
                  <a:pt x="26" y="91"/>
                  <a:pt x="26" y="91"/>
                </a:cubicBezTo>
                <a:cubicBezTo>
                  <a:pt x="20" y="98"/>
                  <a:pt x="20" y="98"/>
                  <a:pt x="20" y="98"/>
                </a:cubicBezTo>
                <a:cubicBezTo>
                  <a:pt x="12" y="90"/>
                  <a:pt x="8" y="79"/>
                  <a:pt x="7" y="68"/>
                </a:cubicBezTo>
                <a:cubicBezTo>
                  <a:pt x="17" y="68"/>
                  <a:pt x="17" y="68"/>
                  <a:pt x="17" y="68"/>
                </a:cubicBezTo>
                <a:cubicBezTo>
                  <a:pt x="17" y="65"/>
                  <a:pt x="17" y="65"/>
                  <a:pt x="17" y="65"/>
                </a:cubicBezTo>
                <a:cubicBezTo>
                  <a:pt x="7" y="65"/>
                  <a:pt x="7" y="65"/>
                  <a:pt x="7" y="65"/>
                </a:cubicBezTo>
                <a:cubicBezTo>
                  <a:pt x="8" y="54"/>
                  <a:pt x="12" y="43"/>
                  <a:pt x="20" y="35"/>
                </a:cubicBezTo>
                <a:cubicBezTo>
                  <a:pt x="26" y="42"/>
                  <a:pt x="26" y="42"/>
                  <a:pt x="26" y="42"/>
                </a:cubicBezTo>
                <a:cubicBezTo>
                  <a:pt x="28" y="40"/>
                  <a:pt x="28" y="40"/>
                  <a:pt x="28" y="40"/>
                </a:cubicBezTo>
                <a:cubicBezTo>
                  <a:pt x="21" y="34"/>
                  <a:pt x="21" y="34"/>
                  <a:pt x="21" y="34"/>
                </a:cubicBezTo>
                <a:cubicBezTo>
                  <a:pt x="29" y="26"/>
                  <a:pt x="40" y="21"/>
                  <a:pt x="51" y="21"/>
                </a:cubicBezTo>
                <a:cubicBezTo>
                  <a:pt x="51" y="31"/>
                  <a:pt x="51" y="31"/>
                  <a:pt x="51" y="31"/>
                </a:cubicBezTo>
                <a:moveTo>
                  <a:pt x="65" y="0"/>
                </a:moveTo>
                <a:cubicBezTo>
                  <a:pt x="40" y="0"/>
                  <a:pt x="40" y="0"/>
                  <a:pt x="40" y="0"/>
                </a:cubicBezTo>
                <a:cubicBezTo>
                  <a:pt x="40" y="10"/>
                  <a:pt x="40" y="10"/>
                  <a:pt x="40" y="10"/>
                </a:cubicBezTo>
                <a:cubicBezTo>
                  <a:pt x="50" y="10"/>
                  <a:pt x="50" y="10"/>
                  <a:pt x="50" y="10"/>
                </a:cubicBezTo>
                <a:cubicBezTo>
                  <a:pt x="50" y="14"/>
                  <a:pt x="50" y="14"/>
                  <a:pt x="50" y="14"/>
                </a:cubicBezTo>
                <a:cubicBezTo>
                  <a:pt x="22" y="16"/>
                  <a:pt x="0" y="39"/>
                  <a:pt x="0" y="67"/>
                </a:cubicBezTo>
                <a:cubicBezTo>
                  <a:pt x="0" y="96"/>
                  <a:pt x="24" y="119"/>
                  <a:pt x="53" y="119"/>
                </a:cubicBezTo>
                <a:cubicBezTo>
                  <a:pt x="82" y="119"/>
                  <a:pt x="105" y="96"/>
                  <a:pt x="105" y="67"/>
                </a:cubicBezTo>
                <a:cubicBezTo>
                  <a:pt x="105" y="39"/>
                  <a:pt x="83" y="16"/>
                  <a:pt x="56" y="14"/>
                </a:cubicBezTo>
                <a:cubicBezTo>
                  <a:pt x="56" y="10"/>
                  <a:pt x="56" y="10"/>
                  <a:pt x="56" y="10"/>
                </a:cubicBezTo>
                <a:cubicBezTo>
                  <a:pt x="65" y="10"/>
                  <a:pt x="65" y="10"/>
                  <a:pt x="65" y="10"/>
                </a:cubicBezTo>
                <a:cubicBezTo>
                  <a:pt x="65" y="0"/>
                  <a:pt x="65" y="0"/>
                  <a:pt x="65" y="0"/>
                </a:cubicBezTo>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96" name="组合 95"/>
          <p:cNvGrpSpPr/>
          <p:nvPr/>
        </p:nvGrpSpPr>
        <p:grpSpPr>
          <a:xfrm>
            <a:off x="5253020" y="2686685"/>
            <a:ext cx="258445" cy="81280"/>
            <a:chOff x="4246" y="2392"/>
            <a:chExt cx="567" cy="206"/>
          </a:xfrm>
        </p:grpSpPr>
        <p:sp>
          <p:nvSpPr>
            <p:cNvPr id="97"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8"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9"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0"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3"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14" name="Freeform 17"/>
          <p:cNvSpPr/>
          <p:nvPr/>
        </p:nvSpPr>
        <p:spPr bwMode="auto">
          <a:xfrm>
            <a:off x="7414990" y="2249805"/>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78A6B6"/>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2" name="Freeform 19"/>
          <p:cNvSpPr/>
          <p:nvPr/>
        </p:nvSpPr>
        <p:spPr bwMode="auto">
          <a:xfrm>
            <a:off x="7414990" y="2713990"/>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53899B"/>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23" name="组合 122"/>
          <p:cNvGrpSpPr/>
          <p:nvPr/>
        </p:nvGrpSpPr>
        <p:grpSpPr>
          <a:xfrm>
            <a:off x="7300790" y="2686685"/>
            <a:ext cx="258445" cy="81280"/>
            <a:chOff x="4246" y="2392"/>
            <a:chExt cx="567" cy="206"/>
          </a:xfrm>
        </p:grpSpPr>
        <p:sp>
          <p:nvSpPr>
            <p:cNvPr id="124"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5"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6"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7"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6"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37" name="Freeform 35"/>
          <p:cNvSpPr>
            <a:spLocks noEditPoints="1"/>
          </p:cNvSpPr>
          <p:nvPr/>
        </p:nvSpPr>
        <p:spPr bwMode="auto">
          <a:xfrm>
            <a:off x="7618725" y="2442845"/>
            <a:ext cx="299720" cy="229870"/>
          </a:xfrm>
          <a:custGeom>
            <a:avLst/>
            <a:gdLst>
              <a:gd name="T0" fmla="*/ 18 w 136"/>
              <a:gd name="T1" fmla="*/ 63 h 112"/>
              <a:gd name="T2" fmla="*/ 80 w 136"/>
              <a:gd name="T3" fmla="*/ 63 h 112"/>
              <a:gd name="T4" fmla="*/ 56 w 136"/>
              <a:gd name="T5" fmla="*/ 14 h 112"/>
              <a:gd name="T6" fmla="*/ 41 w 136"/>
              <a:gd name="T7" fmla="*/ 23 h 112"/>
              <a:gd name="T8" fmla="*/ 19 w 136"/>
              <a:gd name="T9" fmla="*/ 23 h 112"/>
              <a:gd name="T10" fmla="*/ 15 w 136"/>
              <a:gd name="T11" fmla="*/ 40 h 112"/>
              <a:gd name="T12" fmla="*/ 0 w 136"/>
              <a:gd name="T13" fmla="*/ 55 h 112"/>
              <a:gd name="T14" fmla="*/ 9 w 136"/>
              <a:gd name="T15" fmla="*/ 70 h 112"/>
              <a:gd name="T16" fmla="*/ 9 w 136"/>
              <a:gd name="T17" fmla="*/ 92 h 112"/>
              <a:gd name="T18" fmla="*/ 26 w 136"/>
              <a:gd name="T19" fmla="*/ 97 h 112"/>
              <a:gd name="T20" fmla="*/ 41 w 136"/>
              <a:gd name="T21" fmla="*/ 112 h 112"/>
              <a:gd name="T22" fmla="*/ 56 w 136"/>
              <a:gd name="T23" fmla="*/ 103 h 112"/>
              <a:gd name="T24" fmla="*/ 78 w 136"/>
              <a:gd name="T25" fmla="*/ 103 h 112"/>
              <a:gd name="T26" fmla="*/ 83 w 136"/>
              <a:gd name="T27" fmla="*/ 86 h 112"/>
              <a:gd name="T28" fmla="*/ 98 w 136"/>
              <a:gd name="T29" fmla="*/ 70 h 112"/>
              <a:gd name="T30" fmla="*/ 89 w 136"/>
              <a:gd name="T31" fmla="*/ 55 h 112"/>
              <a:gd name="T32" fmla="*/ 89 w 136"/>
              <a:gd name="T33" fmla="*/ 33 h 112"/>
              <a:gd name="T34" fmla="*/ 72 w 136"/>
              <a:gd name="T35" fmla="*/ 29 h 112"/>
              <a:gd name="T36" fmla="*/ 56 w 136"/>
              <a:gd name="T37" fmla="*/ 14 h 112"/>
              <a:gd name="T38" fmla="*/ 100 w 136"/>
              <a:gd name="T39" fmla="*/ 23 h 112"/>
              <a:gd name="T40" fmla="*/ 124 w 136"/>
              <a:gd name="T41" fmla="*/ 23 h 112"/>
              <a:gd name="T42" fmla="*/ 116 w 136"/>
              <a:gd name="T43" fmla="*/ 0 h 112"/>
              <a:gd name="T44" fmla="*/ 108 w 136"/>
              <a:gd name="T45" fmla="*/ 4 h 112"/>
              <a:gd name="T46" fmla="*/ 98 w 136"/>
              <a:gd name="T47" fmla="*/ 4 h 112"/>
              <a:gd name="T48" fmla="*/ 96 w 136"/>
              <a:gd name="T49" fmla="*/ 12 h 112"/>
              <a:gd name="T50" fmla="*/ 88 w 136"/>
              <a:gd name="T51" fmla="*/ 20 h 112"/>
              <a:gd name="T52" fmla="*/ 93 w 136"/>
              <a:gd name="T53" fmla="*/ 27 h 112"/>
              <a:gd name="T54" fmla="*/ 93 w 136"/>
              <a:gd name="T55" fmla="*/ 37 h 112"/>
              <a:gd name="T56" fmla="*/ 101 w 136"/>
              <a:gd name="T57" fmla="*/ 39 h 112"/>
              <a:gd name="T58" fmla="*/ 108 w 136"/>
              <a:gd name="T59" fmla="*/ 47 h 112"/>
              <a:gd name="T60" fmla="*/ 116 w 136"/>
              <a:gd name="T61" fmla="*/ 42 h 112"/>
              <a:gd name="T62" fmla="*/ 126 w 136"/>
              <a:gd name="T63" fmla="*/ 43 h 112"/>
              <a:gd name="T64" fmla="*/ 128 w 136"/>
              <a:gd name="T65" fmla="*/ 34 h 112"/>
              <a:gd name="T66" fmla="*/ 136 w 136"/>
              <a:gd name="T67" fmla="*/ 27 h 112"/>
              <a:gd name="T68" fmla="*/ 131 w 136"/>
              <a:gd name="T69" fmla="*/ 20 h 112"/>
              <a:gd name="T70" fmla="*/ 131 w 136"/>
              <a:gd name="T71" fmla="*/ 9 h 112"/>
              <a:gd name="T72" fmla="*/ 123 w 136"/>
              <a:gd name="T73" fmla="*/ 7 h 112"/>
              <a:gd name="T74" fmla="*/ 116 w 136"/>
              <a:gd name="T7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6" h="112">
                <a:moveTo>
                  <a:pt x="49" y="94"/>
                </a:moveTo>
                <a:cubicBezTo>
                  <a:pt x="32" y="94"/>
                  <a:pt x="18" y="80"/>
                  <a:pt x="18" y="63"/>
                </a:cubicBezTo>
                <a:cubicBezTo>
                  <a:pt x="18" y="46"/>
                  <a:pt x="32" y="32"/>
                  <a:pt x="49" y="32"/>
                </a:cubicBezTo>
                <a:cubicBezTo>
                  <a:pt x="66" y="32"/>
                  <a:pt x="80" y="46"/>
                  <a:pt x="80" y="63"/>
                </a:cubicBezTo>
                <a:cubicBezTo>
                  <a:pt x="80" y="80"/>
                  <a:pt x="66" y="94"/>
                  <a:pt x="49" y="94"/>
                </a:cubicBezTo>
                <a:moveTo>
                  <a:pt x="56" y="14"/>
                </a:moveTo>
                <a:cubicBezTo>
                  <a:pt x="41" y="14"/>
                  <a:pt x="41" y="14"/>
                  <a:pt x="41" y="14"/>
                </a:cubicBezTo>
                <a:cubicBezTo>
                  <a:pt x="41" y="23"/>
                  <a:pt x="41" y="23"/>
                  <a:pt x="41" y="23"/>
                </a:cubicBezTo>
                <a:cubicBezTo>
                  <a:pt x="36" y="24"/>
                  <a:pt x="30" y="26"/>
                  <a:pt x="26" y="29"/>
                </a:cubicBezTo>
                <a:cubicBezTo>
                  <a:pt x="19" y="23"/>
                  <a:pt x="19" y="23"/>
                  <a:pt x="19" y="23"/>
                </a:cubicBezTo>
                <a:cubicBezTo>
                  <a:pt x="9" y="33"/>
                  <a:pt x="9" y="33"/>
                  <a:pt x="9" y="33"/>
                </a:cubicBezTo>
                <a:cubicBezTo>
                  <a:pt x="15" y="40"/>
                  <a:pt x="15" y="40"/>
                  <a:pt x="15" y="40"/>
                </a:cubicBezTo>
                <a:cubicBezTo>
                  <a:pt x="12" y="44"/>
                  <a:pt x="10" y="50"/>
                  <a:pt x="9" y="55"/>
                </a:cubicBezTo>
                <a:cubicBezTo>
                  <a:pt x="0" y="55"/>
                  <a:pt x="0" y="55"/>
                  <a:pt x="0" y="55"/>
                </a:cubicBezTo>
                <a:cubicBezTo>
                  <a:pt x="0" y="70"/>
                  <a:pt x="0" y="70"/>
                  <a:pt x="0" y="70"/>
                </a:cubicBezTo>
                <a:cubicBezTo>
                  <a:pt x="9" y="70"/>
                  <a:pt x="9" y="70"/>
                  <a:pt x="9" y="70"/>
                </a:cubicBezTo>
                <a:cubicBezTo>
                  <a:pt x="10" y="76"/>
                  <a:pt x="12" y="81"/>
                  <a:pt x="15" y="86"/>
                </a:cubicBezTo>
                <a:cubicBezTo>
                  <a:pt x="9" y="92"/>
                  <a:pt x="9" y="92"/>
                  <a:pt x="9" y="92"/>
                </a:cubicBezTo>
                <a:cubicBezTo>
                  <a:pt x="19" y="103"/>
                  <a:pt x="19" y="103"/>
                  <a:pt x="19" y="103"/>
                </a:cubicBezTo>
                <a:cubicBezTo>
                  <a:pt x="26" y="97"/>
                  <a:pt x="26" y="97"/>
                  <a:pt x="26" y="97"/>
                </a:cubicBezTo>
                <a:cubicBezTo>
                  <a:pt x="30" y="100"/>
                  <a:pt x="36" y="102"/>
                  <a:pt x="41" y="103"/>
                </a:cubicBezTo>
                <a:cubicBezTo>
                  <a:pt x="41" y="112"/>
                  <a:pt x="41" y="112"/>
                  <a:pt x="41" y="112"/>
                </a:cubicBezTo>
                <a:cubicBezTo>
                  <a:pt x="56" y="112"/>
                  <a:pt x="56" y="112"/>
                  <a:pt x="56" y="112"/>
                </a:cubicBezTo>
                <a:cubicBezTo>
                  <a:pt x="56" y="103"/>
                  <a:pt x="56" y="103"/>
                  <a:pt x="56" y="103"/>
                </a:cubicBezTo>
                <a:cubicBezTo>
                  <a:pt x="62" y="102"/>
                  <a:pt x="67" y="100"/>
                  <a:pt x="72" y="97"/>
                </a:cubicBezTo>
                <a:cubicBezTo>
                  <a:pt x="78" y="103"/>
                  <a:pt x="78" y="103"/>
                  <a:pt x="78" y="103"/>
                </a:cubicBezTo>
                <a:cubicBezTo>
                  <a:pt x="89" y="92"/>
                  <a:pt x="89" y="92"/>
                  <a:pt x="89" y="92"/>
                </a:cubicBezTo>
                <a:cubicBezTo>
                  <a:pt x="83" y="86"/>
                  <a:pt x="83" y="86"/>
                  <a:pt x="83" y="86"/>
                </a:cubicBezTo>
                <a:cubicBezTo>
                  <a:pt x="86" y="81"/>
                  <a:pt x="88" y="76"/>
                  <a:pt x="89" y="70"/>
                </a:cubicBezTo>
                <a:cubicBezTo>
                  <a:pt x="98" y="70"/>
                  <a:pt x="98" y="70"/>
                  <a:pt x="98" y="70"/>
                </a:cubicBezTo>
                <a:cubicBezTo>
                  <a:pt x="98" y="55"/>
                  <a:pt x="98" y="55"/>
                  <a:pt x="98" y="55"/>
                </a:cubicBezTo>
                <a:cubicBezTo>
                  <a:pt x="89" y="55"/>
                  <a:pt x="89" y="55"/>
                  <a:pt x="89" y="55"/>
                </a:cubicBezTo>
                <a:cubicBezTo>
                  <a:pt x="88" y="50"/>
                  <a:pt x="86" y="44"/>
                  <a:pt x="83" y="40"/>
                </a:cubicBezTo>
                <a:cubicBezTo>
                  <a:pt x="89" y="33"/>
                  <a:pt x="89" y="33"/>
                  <a:pt x="89" y="33"/>
                </a:cubicBezTo>
                <a:cubicBezTo>
                  <a:pt x="78" y="23"/>
                  <a:pt x="78" y="23"/>
                  <a:pt x="78" y="23"/>
                </a:cubicBezTo>
                <a:cubicBezTo>
                  <a:pt x="72" y="29"/>
                  <a:pt x="72" y="29"/>
                  <a:pt x="72" y="29"/>
                </a:cubicBezTo>
                <a:cubicBezTo>
                  <a:pt x="67" y="26"/>
                  <a:pt x="62" y="24"/>
                  <a:pt x="56" y="23"/>
                </a:cubicBezTo>
                <a:cubicBezTo>
                  <a:pt x="56" y="14"/>
                  <a:pt x="56" y="14"/>
                  <a:pt x="56" y="14"/>
                </a:cubicBezTo>
                <a:moveTo>
                  <a:pt x="112" y="35"/>
                </a:moveTo>
                <a:cubicBezTo>
                  <a:pt x="105" y="35"/>
                  <a:pt x="100" y="30"/>
                  <a:pt x="100" y="23"/>
                </a:cubicBezTo>
                <a:cubicBezTo>
                  <a:pt x="100" y="16"/>
                  <a:pt x="105" y="11"/>
                  <a:pt x="112" y="11"/>
                </a:cubicBezTo>
                <a:cubicBezTo>
                  <a:pt x="119" y="11"/>
                  <a:pt x="124" y="16"/>
                  <a:pt x="124" y="23"/>
                </a:cubicBezTo>
                <a:cubicBezTo>
                  <a:pt x="124" y="30"/>
                  <a:pt x="119" y="35"/>
                  <a:pt x="112" y="35"/>
                </a:cubicBezTo>
                <a:moveTo>
                  <a:pt x="116" y="0"/>
                </a:moveTo>
                <a:cubicBezTo>
                  <a:pt x="108" y="0"/>
                  <a:pt x="108" y="0"/>
                  <a:pt x="108" y="0"/>
                </a:cubicBezTo>
                <a:cubicBezTo>
                  <a:pt x="108" y="4"/>
                  <a:pt x="108" y="4"/>
                  <a:pt x="108" y="4"/>
                </a:cubicBezTo>
                <a:cubicBezTo>
                  <a:pt x="106" y="4"/>
                  <a:pt x="103" y="6"/>
                  <a:pt x="101" y="7"/>
                </a:cubicBezTo>
                <a:cubicBezTo>
                  <a:pt x="98" y="4"/>
                  <a:pt x="98" y="4"/>
                  <a:pt x="98" y="4"/>
                </a:cubicBezTo>
                <a:cubicBezTo>
                  <a:pt x="93" y="9"/>
                  <a:pt x="93" y="9"/>
                  <a:pt x="93" y="9"/>
                </a:cubicBezTo>
                <a:cubicBezTo>
                  <a:pt x="96" y="12"/>
                  <a:pt x="96" y="12"/>
                  <a:pt x="96" y="12"/>
                </a:cubicBezTo>
                <a:cubicBezTo>
                  <a:pt x="94" y="14"/>
                  <a:pt x="93" y="17"/>
                  <a:pt x="93" y="20"/>
                </a:cubicBezTo>
                <a:cubicBezTo>
                  <a:pt x="88" y="20"/>
                  <a:pt x="88" y="20"/>
                  <a:pt x="88" y="20"/>
                </a:cubicBezTo>
                <a:cubicBezTo>
                  <a:pt x="88" y="27"/>
                  <a:pt x="88" y="27"/>
                  <a:pt x="88" y="27"/>
                </a:cubicBezTo>
                <a:cubicBezTo>
                  <a:pt x="93" y="27"/>
                  <a:pt x="93" y="27"/>
                  <a:pt x="93" y="27"/>
                </a:cubicBezTo>
                <a:cubicBezTo>
                  <a:pt x="93" y="30"/>
                  <a:pt x="94" y="32"/>
                  <a:pt x="96" y="34"/>
                </a:cubicBezTo>
                <a:cubicBezTo>
                  <a:pt x="93" y="37"/>
                  <a:pt x="93" y="37"/>
                  <a:pt x="93" y="37"/>
                </a:cubicBezTo>
                <a:cubicBezTo>
                  <a:pt x="98" y="43"/>
                  <a:pt x="98" y="43"/>
                  <a:pt x="98" y="43"/>
                </a:cubicBezTo>
                <a:cubicBezTo>
                  <a:pt x="101" y="39"/>
                  <a:pt x="101" y="39"/>
                  <a:pt x="101" y="39"/>
                </a:cubicBezTo>
                <a:cubicBezTo>
                  <a:pt x="103" y="41"/>
                  <a:pt x="106" y="42"/>
                  <a:pt x="108" y="42"/>
                </a:cubicBezTo>
                <a:cubicBezTo>
                  <a:pt x="108" y="47"/>
                  <a:pt x="108" y="47"/>
                  <a:pt x="108" y="47"/>
                </a:cubicBezTo>
                <a:cubicBezTo>
                  <a:pt x="116" y="47"/>
                  <a:pt x="116" y="47"/>
                  <a:pt x="116" y="47"/>
                </a:cubicBezTo>
                <a:cubicBezTo>
                  <a:pt x="116" y="42"/>
                  <a:pt x="116" y="42"/>
                  <a:pt x="116" y="42"/>
                </a:cubicBezTo>
                <a:cubicBezTo>
                  <a:pt x="118" y="42"/>
                  <a:pt x="121" y="41"/>
                  <a:pt x="123" y="39"/>
                </a:cubicBezTo>
                <a:cubicBezTo>
                  <a:pt x="126" y="43"/>
                  <a:pt x="126" y="43"/>
                  <a:pt x="126" y="43"/>
                </a:cubicBezTo>
                <a:cubicBezTo>
                  <a:pt x="131" y="37"/>
                  <a:pt x="131" y="37"/>
                  <a:pt x="131" y="37"/>
                </a:cubicBezTo>
                <a:cubicBezTo>
                  <a:pt x="128" y="34"/>
                  <a:pt x="128" y="34"/>
                  <a:pt x="128" y="34"/>
                </a:cubicBezTo>
                <a:cubicBezTo>
                  <a:pt x="130" y="32"/>
                  <a:pt x="131" y="30"/>
                  <a:pt x="131" y="27"/>
                </a:cubicBezTo>
                <a:cubicBezTo>
                  <a:pt x="136" y="27"/>
                  <a:pt x="136" y="27"/>
                  <a:pt x="136" y="27"/>
                </a:cubicBezTo>
                <a:cubicBezTo>
                  <a:pt x="136" y="20"/>
                  <a:pt x="136" y="20"/>
                  <a:pt x="136" y="20"/>
                </a:cubicBezTo>
                <a:cubicBezTo>
                  <a:pt x="131" y="20"/>
                  <a:pt x="131" y="20"/>
                  <a:pt x="131" y="20"/>
                </a:cubicBezTo>
                <a:cubicBezTo>
                  <a:pt x="131" y="17"/>
                  <a:pt x="130" y="14"/>
                  <a:pt x="128" y="12"/>
                </a:cubicBezTo>
                <a:cubicBezTo>
                  <a:pt x="131" y="9"/>
                  <a:pt x="131" y="9"/>
                  <a:pt x="131" y="9"/>
                </a:cubicBezTo>
                <a:cubicBezTo>
                  <a:pt x="126" y="4"/>
                  <a:pt x="126" y="4"/>
                  <a:pt x="126" y="4"/>
                </a:cubicBezTo>
                <a:cubicBezTo>
                  <a:pt x="123" y="7"/>
                  <a:pt x="123" y="7"/>
                  <a:pt x="123" y="7"/>
                </a:cubicBezTo>
                <a:cubicBezTo>
                  <a:pt x="121" y="6"/>
                  <a:pt x="118" y="4"/>
                  <a:pt x="116" y="4"/>
                </a:cubicBezTo>
                <a:cubicBezTo>
                  <a:pt x="116" y="0"/>
                  <a:pt x="116" y="0"/>
                  <a:pt x="116" y="0"/>
                </a:cubicBezTo>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6" name="Freeform 17"/>
          <p:cNvSpPr/>
          <p:nvPr/>
        </p:nvSpPr>
        <p:spPr bwMode="auto">
          <a:xfrm>
            <a:off x="9065895" y="2249805"/>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B397B5"/>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7" name="Freeform 19"/>
          <p:cNvSpPr/>
          <p:nvPr/>
        </p:nvSpPr>
        <p:spPr bwMode="auto">
          <a:xfrm>
            <a:off x="9065895" y="2713990"/>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A07FA3"/>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58" name="组合 157"/>
          <p:cNvGrpSpPr/>
          <p:nvPr/>
        </p:nvGrpSpPr>
        <p:grpSpPr>
          <a:xfrm>
            <a:off x="8942070" y="2686685"/>
            <a:ext cx="258445" cy="81280"/>
            <a:chOff x="4246" y="2392"/>
            <a:chExt cx="567" cy="206"/>
          </a:xfrm>
        </p:grpSpPr>
        <p:sp>
          <p:nvSpPr>
            <p:cNvPr id="160"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1"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2"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8"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9"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73" name="Freeform 36"/>
          <p:cNvSpPr>
            <a:spLocks noEditPoints="1"/>
          </p:cNvSpPr>
          <p:nvPr/>
        </p:nvSpPr>
        <p:spPr bwMode="auto">
          <a:xfrm>
            <a:off x="9297670" y="2437765"/>
            <a:ext cx="263525" cy="231140"/>
          </a:xfrm>
          <a:custGeom>
            <a:avLst/>
            <a:gdLst>
              <a:gd name="T0" fmla="*/ 67 w 120"/>
              <a:gd name="T1" fmla="*/ 53 h 121"/>
              <a:gd name="T2" fmla="*/ 67 w 120"/>
              <a:gd name="T3" fmla="*/ 26 h 121"/>
              <a:gd name="T4" fmla="*/ 53 w 120"/>
              <a:gd name="T5" fmla="*/ 26 h 121"/>
              <a:gd name="T6" fmla="*/ 53 w 120"/>
              <a:gd name="T7" fmla="*/ 53 h 121"/>
              <a:gd name="T8" fmla="*/ 27 w 120"/>
              <a:gd name="T9" fmla="*/ 53 h 121"/>
              <a:gd name="T10" fmla="*/ 27 w 120"/>
              <a:gd name="T11" fmla="*/ 68 h 121"/>
              <a:gd name="T12" fmla="*/ 53 w 120"/>
              <a:gd name="T13" fmla="*/ 68 h 121"/>
              <a:gd name="T14" fmla="*/ 53 w 120"/>
              <a:gd name="T15" fmla="*/ 94 h 121"/>
              <a:gd name="T16" fmla="*/ 67 w 120"/>
              <a:gd name="T17" fmla="*/ 94 h 121"/>
              <a:gd name="T18" fmla="*/ 67 w 120"/>
              <a:gd name="T19" fmla="*/ 68 h 121"/>
              <a:gd name="T20" fmla="*/ 93 w 120"/>
              <a:gd name="T21" fmla="*/ 68 h 121"/>
              <a:gd name="T22" fmla="*/ 93 w 120"/>
              <a:gd name="T23" fmla="*/ 53 h 121"/>
              <a:gd name="T24" fmla="*/ 67 w 120"/>
              <a:gd name="T25" fmla="*/ 53 h 121"/>
              <a:gd name="T26" fmla="*/ 60 w 120"/>
              <a:gd name="T27" fmla="*/ 0 h 121"/>
              <a:gd name="T28" fmla="*/ 0 w 120"/>
              <a:gd name="T29" fmla="*/ 61 h 121"/>
              <a:gd name="T30" fmla="*/ 60 w 120"/>
              <a:gd name="T31" fmla="*/ 121 h 121"/>
              <a:gd name="T32" fmla="*/ 120 w 120"/>
              <a:gd name="T33" fmla="*/ 61 h 121"/>
              <a:gd name="T34" fmla="*/ 60 w 120"/>
              <a:gd name="T35" fmla="*/ 0 h 121"/>
              <a:gd name="T36" fmla="*/ 60 w 120"/>
              <a:gd name="T37" fmla="*/ 107 h 121"/>
              <a:gd name="T38" fmla="*/ 13 w 120"/>
              <a:gd name="T39" fmla="*/ 61 h 121"/>
              <a:gd name="T40" fmla="*/ 60 w 120"/>
              <a:gd name="T41" fmla="*/ 14 h 121"/>
              <a:gd name="T42" fmla="*/ 107 w 120"/>
              <a:gd name="T43" fmla="*/ 61 h 121"/>
              <a:gd name="T44" fmla="*/ 60 w 120"/>
              <a:gd name="T45" fmla="*/ 10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121">
                <a:moveTo>
                  <a:pt x="67" y="53"/>
                </a:moveTo>
                <a:cubicBezTo>
                  <a:pt x="67" y="26"/>
                  <a:pt x="67" y="26"/>
                  <a:pt x="67" y="26"/>
                </a:cubicBezTo>
                <a:cubicBezTo>
                  <a:pt x="53" y="26"/>
                  <a:pt x="53" y="26"/>
                  <a:pt x="53" y="26"/>
                </a:cubicBezTo>
                <a:cubicBezTo>
                  <a:pt x="53" y="53"/>
                  <a:pt x="53" y="53"/>
                  <a:pt x="53" y="53"/>
                </a:cubicBezTo>
                <a:cubicBezTo>
                  <a:pt x="27" y="53"/>
                  <a:pt x="27" y="53"/>
                  <a:pt x="27" y="53"/>
                </a:cubicBezTo>
                <a:cubicBezTo>
                  <a:pt x="27" y="68"/>
                  <a:pt x="27" y="68"/>
                  <a:pt x="27" y="68"/>
                </a:cubicBezTo>
                <a:cubicBezTo>
                  <a:pt x="53" y="68"/>
                  <a:pt x="53" y="68"/>
                  <a:pt x="53" y="68"/>
                </a:cubicBezTo>
                <a:cubicBezTo>
                  <a:pt x="53" y="94"/>
                  <a:pt x="53" y="94"/>
                  <a:pt x="53" y="94"/>
                </a:cubicBezTo>
                <a:cubicBezTo>
                  <a:pt x="67" y="94"/>
                  <a:pt x="67" y="94"/>
                  <a:pt x="67" y="94"/>
                </a:cubicBezTo>
                <a:cubicBezTo>
                  <a:pt x="67" y="68"/>
                  <a:pt x="67" y="68"/>
                  <a:pt x="67" y="68"/>
                </a:cubicBezTo>
                <a:cubicBezTo>
                  <a:pt x="93" y="68"/>
                  <a:pt x="93" y="68"/>
                  <a:pt x="93" y="68"/>
                </a:cubicBezTo>
                <a:cubicBezTo>
                  <a:pt x="93" y="53"/>
                  <a:pt x="93" y="53"/>
                  <a:pt x="93" y="53"/>
                </a:cubicBezTo>
                <a:lnTo>
                  <a:pt x="67" y="53"/>
                </a:lnTo>
                <a:close/>
                <a:moveTo>
                  <a:pt x="60" y="0"/>
                </a:moveTo>
                <a:cubicBezTo>
                  <a:pt x="27" y="0"/>
                  <a:pt x="0" y="27"/>
                  <a:pt x="0" y="61"/>
                </a:cubicBezTo>
                <a:cubicBezTo>
                  <a:pt x="0" y="94"/>
                  <a:pt x="27" y="121"/>
                  <a:pt x="60" y="121"/>
                </a:cubicBezTo>
                <a:cubicBezTo>
                  <a:pt x="93" y="121"/>
                  <a:pt x="120" y="94"/>
                  <a:pt x="120" y="61"/>
                </a:cubicBezTo>
                <a:cubicBezTo>
                  <a:pt x="120" y="27"/>
                  <a:pt x="93" y="0"/>
                  <a:pt x="60" y="0"/>
                </a:cubicBezTo>
                <a:close/>
                <a:moveTo>
                  <a:pt x="60" y="107"/>
                </a:moveTo>
                <a:cubicBezTo>
                  <a:pt x="34" y="107"/>
                  <a:pt x="13" y="86"/>
                  <a:pt x="13" y="61"/>
                </a:cubicBezTo>
                <a:cubicBezTo>
                  <a:pt x="13" y="35"/>
                  <a:pt x="34" y="14"/>
                  <a:pt x="60" y="14"/>
                </a:cubicBezTo>
                <a:cubicBezTo>
                  <a:pt x="86" y="14"/>
                  <a:pt x="107" y="35"/>
                  <a:pt x="107" y="61"/>
                </a:cubicBezTo>
                <a:cubicBezTo>
                  <a:pt x="107" y="86"/>
                  <a:pt x="86" y="107"/>
                  <a:pt x="60" y="107"/>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1" name="文本框 180"/>
          <p:cNvSpPr txBox="1"/>
          <p:nvPr/>
        </p:nvSpPr>
        <p:spPr>
          <a:xfrm>
            <a:off x="6086070" y="2513422"/>
            <a:ext cx="1334362"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rPr>
              <a:t>Comparison</a:t>
            </a:r>
            <a:endParaRPr lang="en-US" dirty="0">
              <a:solidFill>
                <a:srgbClr val="605E5E"/>
              </a:solidFill>
              <a:latin typeface="Times New Roman" panose="02020603050405020304" pitchFamily="18" charset="0"/>
              <a:cs typeface="Times New Roman" panose="02020603050405020304" pitchFamily="18" charset="0"/>
            </a:endParaRPr>
          </a:p>
        </p:txBody>
      </p:sp>
      <p:sp>
        <p:nvSpPr>
          <p:cNvPr id="183" name="文本框 182"/>
          <p:cNvSpPr txBox="1"/>
          <p:nvPr/>
        </p:nvSpPr>
        <p:spPr>
          <a:xfrm>
            <a:off x="4133514" y="2513422"/>
            <a:ext cx="1202357"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sym typeface="+mn-ea"/>
              </a:rPr>
              <a:t>Integration</a:t>
            </a:r>
            <a:endParaRPr lang="en-US" dirty="0">
              <a:solidFill>
                <a:srgbClr val="605E5E"/>
              </a:solidFill>
              <a:latin typeface="Times New Roman" panose="02020603050405020304" pitchFamily="18" charset="0"/>
              <a:cs typeface="Times New Roman" panose="02020603050405020304" pitchFamily="18" charset="0"/>
              <a:sym typeface="+mn-ea"/>
            </a:endParaRPr>
          </a:p>
        </p:txBody>
      </p:sp>
      <p:sp>
        <p:nvSpPr>
          <p:cNvPr id="184" name="文本框 183"/>
          <p:cNvSpPr txBox="1"/>
          <p:nvPr/>
        </p:nvSpPr>
        <p:spPr>
          <a:xfrm>
            <a:off x="8164115" y="2513422"/>
            <a:ext cx="1017905"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rPr>
              <a:t>Survey</a:t>
            </a:r>
            <a:endParaRPr lang="en-US" dirty="0">
              <a:solidFill>
                <a:srgbClr val="605E5E"/>
              </a:solidFill>
              <a:latin typeface="Times New Roman" panose="02020603050405020304" pitchFamily="18" charset="0"/>
              <a:cs typeface="Times New Roman" panose="02020603050405020304" pitchFamily="18" charset="0"/>
            </a:endParaRPr>
          </a:p>
        </p:txBody>
      </p:sp>
      <p:sp>
        <p:nvSpPr>
          <p:cNvPr id="185" name="Freeform 17"/>
          <p:cNvSpPr/>
          <p:nvPr/>
        </p:nvSpPr>
        <p:spPr bwMode="auto">
          <a:xfrm>
            <a:off x="5342255" y="2244090"/>
            <a:ext cx="818515" cy="464185"/>
          </a:xfrm>
          <a:custGeom>
            <a:avLst/>
            <a:gdLst>
              <a:gd name="T0" fmla="*/ 0 w 1040"/>
              <a:gd name="T1" fmla="*/ 0 h 650"/>
              <a:gd name="T2" fmla="*/ 287 w 1040"/>
              <a:gd name="T3" fmla="*/ 650 h 650"/>
              <a:gd name="T4" fmla="*/ 1040 w 1040"/>
              <a:gd name="T5" fmla="*/ 650 h 650"/>
              <a:gd name="T6" fmla="*/ 393 w 1040"/>
              <a:gd name="T7" fmla="*/ 0 h 650"/>
              <a:gd name="T8" fmla="*/ 0 w 1040"/>
              <a:gd name="T9" fmla="*/ 0 h 650"/>
            </a:gdLst>
            <a:ahLst/>
            <a:cxnLst>
              <a:cxn ang="0">
                <a:pos x="T0" y="T1"/>
              </a:cxn>
              <a:cxn ang="0">
                <a:pos x="T2" y="T3"/>
              </a:cxn>
              <a:cxn ang="0">
                <a:pos x="T4" y="T5"/>
              </a:cxn>
              <a:cxn ang="0">
                <a:pos x="T6" y="T7"/>
              </a:cxn>
              <a:cxn ang="0">
                <a:pos x="T8" y="T9"/>
              </a:cxn>
            </a:cxnLst>
            <a:rect l="0" t="0" r="r" b="b"/>
            <a:pathLst>
              <a:path w="1040" h="650">
                <a:moveTo>
                  <a:pt x="0" y="0"/>
                </a:moveTo>
                <a:lnTo>
                  <a:pt x="287" y="650"/>
                </a:lnTo>
                <a:lnTo>
                  <a:pt x="1040" y="650"/>
                </a:lnTo>
                <a:lnTo>
                  <a:pt x="393" y="0"/>
                </a:lnTo>
                <a:lnTo>
                  <a:pt x="0" y="0"/>
                </a:lnTo>
                <a:close/>
              </a:path>
            </a:pathLst>
          </a:custGeom>
          <a:solidFill>
            <a:srgbClr val="B8C44E"/>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6" name="Freeform 19"/>
          <p:cNvSpPr/>
          <p:nvPr/>
        </p:nvSpPr>
        <p:spPr bwMode="auto">
          <a:xfrm>
            <a:off x="5342255" y="2708275"/>
            <a:ext cx="818515" cy="462280"/>
          </a:xfrm>
          <a:custGeom>
            <a:avLst/>
            <a:gdLst>
              <a:gd name="T0" fmla="*/ 0 w 1040"/>
              <a:gd name="T1" fmla="*/ 647 h 647"/>
              <a:gd name="T2" fmla="*/ 287 w 1040"/>
              <a:gd name="T3" fmla="*/ 0 h 647"/>
              <a:gd name="T4" fmla="*/ 1040 w 1040"/>
              <a:gd name="T5" fmla="*/ 0 h 647"/>
              <a:gd name="T6" fmla="*/ 393 w 1040"/>
              <a:gd name="T7" fmla="*/ 647 h 647"/>
              <a:gd name="T8" fmla="*/ 0 w 1040"/>
              <a:gd name="T9" fmla="*/ 647 h 647"/>
            </a:gdLst>
            <a:ahLst/>
            <a:cxnLst>
              <a:cxn ang="0">
                <a:pos x="T0" y="T1"/>
              </a:cxn>
              <a:cxn ang="0">
                <a:pos x="T2" y="T3"/>
              </a:cxn>
              <a:cxn ang="0">
                <a:pos x="T4" y="T5"/>
              </a:cxn>
              <a:cxn ang="0">
                <a:pos x="T6" y="T7"/>
              </a:cxn>
              <a:cxn ang="0">
                <a:pos x="T8" y="T9"/>
              </a:cxn>
            </a:cxnLst>
            <a:rect l="0" t="0" r="r" b="b"/>
            <a:pathLst>
              <a:path w="1040" h="647">
                <a:moveTo>
                  <a:pt x="0" y="647"/>
                </a:moveTo>
                <a:lnTo>
                  <a:pt x="287" y="0"/>
                </a:lnTo>
                <a:lnTo>
                  <a:pt x="1040" y="0"/>
                </a:lnTo>
                <a:lnTo>
                  <a:pt x="393" y="647"/>
                </a:lnTo>
                <a:lnTo>
                  <a:pt x="0" y="647"/>
                </a:lnTo>
                <a:close/>
              </a:path>
            </a:pathLst>
          </a:custGeom>
          <a:solidFill>
            <a:srgbClr val="979D34"/>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87" name="组合 186"/>
          <p:cNvGrpSpPr/>
          <p:nvPr/>
        </p:nvGrpSpPr>
        <p:grpSpPr>
          <a:xfrm>
            <a:off x="10837310" y="2675890"/>
            <a:ext cx="258445" cy="81280"/>
            <a:chOff x="4246" y="2392"/>
            <a:chExt cx="567" cy="206"/>
          </a:xfrm>
        </p:grpSpPr>
        <p:sp>
          <p:nvSpPr>
            <p:cNvPr id="188" name="Oval 42"/>
            <p:cNvSpPr>
              <a:spLocks noChangeArrowheads="1"/>
            </p:cNvSpPr>
            <p:nvPr/>
          </p:nvSpPr>
          <p:spPr bwMode="auto">
            <a:xfrm>
              <a:off x="4617" y="2392"/>
              <a:ext cx="197" cy="206"/>
            </a:xfrm>
            <a:prstGeom prst="ellipse">
              <a:avLst/>
            </a:prstGeom>
            <a:solidFill>
              <a:srgbClr val="D167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9" name="Freeform 43"/>
            <p:cNvSpPr/>
            <p:nvPr/>
          </p:nvSpPr>
          <p:spPr bwMode="auto">
            <a:xfrm>
              <a:off x="4289" y="2462"/>
              <a:ext cx="333" cy="65"/>
            </a:xfrm>
            <a:custGeom>
              <a:avLst/>
              <a:gdLst>
                <a:gd name="T0" fmla="*/ 69 w 69"/>
                <a:gd name="T1" fmla="*/ 0 h 13"/>
                <a:gd name="T2" fmla="*/ 0 w 69"/>
                <a:gd name="T3" fmla="*/ 0 h 13"/>
                <a:gd name="T4" fmla="*/ 0 w 69"/>
                <a:gd name="T5" fmla="*/ 13 h 13"/>
                <a:gd name="T6" fmla="*/ 69 w 69"/>
                <a:gd name="T7" fmla="*/ 13 h 13"/>
                <a:gd name="T8" fmla="*/ 68 w 69"/>
                <a:gd name="T9" fmla="*/ 7 h 13"/>
                <a:gd name="T10" fmla="*/ 69 w 69"/>
                <a:gd name="T11" fmla="*/ 0 h 13"/>
              </a:gdLst>
              <a:ahLst/>
              <a:cxnLst>
                <a:cxn ang="0">
                  <a:pos x="T0" y="T1"/>
                </a:cxn>
                <a:cxn ang="0">
                  <a:pos x="T2" y="T3"/>
                </a:cxn>
                <a:cxn ang="0">
                  <a:pos x="T4" y="T5"/>
                </a:cxn>
                <a:cxn ang="0">
                  <a:pos x="T6" y="T7"/>
                </a:cxn>
                <a:cxn ang="0">
                  <a:pos x="T8" y="T9"/>
                </a:cxn>
                <a:cxn ang="0">
                  <a:pos x="T10" y="T11"/>
                </a:cxn>
              </a:cxnLst>
              <a:rect l="0" t="0" r="r" b="b"/>
              <a:pathLst>
                <a:path w="69" h="13">
                  <a:moveTo>
                    <a:pt x="69" y="0"/>
                  </a:moveTo>
                  <a:cubicBezTo>
                    <a:pt x="0" y="0"/>
                    <a:pt x="0" y="0"/>
                    <a:pt x="0" y="0"/>
                  </a:cubicBezTo>
                  <a:cubicBezTo>
                    <a:pt x="0" y="13"/>
                    <a:pt x="0" y="13"/>
                    <a:pt x="0" y="13"/>
                  </a:cubicBezTo>
                  <a:cubicBezTo>
                    <a:pt x="69" y="13"/>
                    <a:pt x="69" y="13"/>
                    <a:pt x="69" y="13"/>
                  </a:cubicBezTo>
                  <a:cubicBezTo>
                    <a:pt x="68" y="11"/>
                    <a:pt x="68" y="9"/>
                    <a:pt x="68" y="7"/>
                  </a:cubicBezTo>
                  <a:cubicBezTo>
                    <a:pt x="68" y="4"/>
                    <a:pt x="68" y="2"/>
                    <a:pt x="6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0" name="Freeform 44"/>
            <p:cNvSpPr/>
            <p:nvPr/>
          </p:nvSpPr>
          <p:spPr bwMode="auto">
            <a:xfrm>
              <a:off x="4617" y="2462"/>
              <a:ext cx="67" cy="65"/>
            </a:xfrm>
            <a:custGeom>
              <a:avLst/>
              <a:gdLst>
                <a:gd name="T0" fmla="*/ 14 w 14"/>
                <a:gd name="T1" fmla="*/ 0 h 13"/>
                <a:gd name="T2" fmla="*/ 1 w 14"/>
                <a:gd name="T3" fmla="*/ 0 h 13"/>
                <a:gd name="T4" fmla="*/ 0 w 14"/>
                <a:gd name="T5" fmla="*/ 7 h 13"/>
                <a:gd name="T6" fmla="*/ 1 w 14"/>
                <a:gd name="T7" fmla="*/ 13 h 13"/>
                <a:gd name="T8" fmla="*/ 14 w 14"/>
                <a:gd name="T9" fmla="*/ 13 h 13"/>
                <a:gd name="T10" fmla="*/ 14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14" y="0"/>
                  </a:moveTo>
                  <a:cubicBezTo>
                    <a:pt x="1" y="0"/>
                    <a:pt x="1" y="0"/>
                    <a:pt x="1" y="0"/>
                  </a:cubicBezTo>
                  <a:cubicBezTo>
                    <a:pt x="0" y="2"/>
                    <a:pt x="0" y="4"/>
                    <a:pt x="0" y="7"/>
                  </a:cubicBezTo>
                  <a:cubicBezTo>
                    <a:pt x="0" y="9"/>
                    <a:pt x="0" y="11"/>
                    <a:pt x="1" y="13"/>
                  </a:cubicBezTo>
                  <a:cubicBezTo>
                    <a:pt x="14" y="13"/>
                    <a:pt x="14" y="13"/>
                    <a:pt x="14" y="13"/>
                  </a:cubicBezTo>
                  <a:cubicBezTo>
                    <a:pt x="14" y="0"/>
                    <a:pt x="14" y="0"/>
                    <a:pt x="14"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1" name="Oval 45"/>
            <p:cNvSpPr>
              <a:spLocks noChangeArrowheads="1"/>
            </p:cNvSpPr>
            <p:nvPr/>
          </p:nvSpPr>
          <p:spPr bwMode="auto">
            <a:xfrm>
              <a:off x="4669" y="2446"/>
              <a:ext cx="91" cy="96"/>
            </a:xfrm>
            <a:prstGeom prst="ellipse">
              <a:avLst/>
            </a:prstGeom>
            <a:solidFill>
              <a:srgbClr val="E6E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2" name="Oval 46"/>
            <p:cNvSpPr>
              <a:spLocks noChangeArrowheads="1"/>
            </p:cNvSpPr>
            <p:nvPr/>
          </p:nvSpPr>
          <p:spPr bwMode="auto">
            <a:xfrm>
              <a:off x="4246" y="2451"/>
              <a:ext cx="86" cy="85"/>
            </a:xfrm>
            <a:prstGeom prst="ellipse">
              <a:avLst/>
            </a:prstGeom>
            <a:solidFill>
              <a:srgbClr val="45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94" name="Freeform 36"/>
          <p:cNvSpPr>
            <a:spLocks noEditPoints="1"/>
          </p:cNvSpPr>
          <p:nvPr/>
        </p:nvSpPr>
        <p:spPr bwMode="auto">
          <a:xfrm>
            <a:off x="5574030" y="2432050"/>
            <a:ext cx="263525" cy="231140"/>
          </a:xfrm>
          <a:custGeom>
            <a:avLst/>
            <a:gdLst>
              <a:gd name="T0" fmla="*/ 67 w 120"/>
              <a:gd name="T1" fmla="*/ 53 h 121"/>
              <a:gd name="T2" fmla="*/ 67 w 120"/>
              <a:gd name="T3" fmla="*/ 26 h 121"/>
              <a:gd name="T4" fmla="*/ 53 w 120"/>
              <a:gd name="T5" fmla="*/ 26 h 121"/>
              <a:gd name="T6" fmla="*/ 53 w 120"/>
              <a:gd name="T7" fmla="*/ 53 h 121"/>
              <a:gd name="T8" fmla="*/ 27 w 120"/>
              <a:gd name="T9" fmla="*/ 53 h 121"/>
              <a:gd name="T10" fmla="*/ 27 w 120"/>
              <a:gd name="T11" fmla="*/ 68 h 121"/>
              <a:gd name="T12" fmla="*/ 53 w 120"/>
              <a:gd name="T13" fmla="*/ 68 h 121"/>
              <a:gd name="T14" fmla="*/ 53 w 120"/>
              <a:gd name="T15" fmla="*/ 94 h 121"/>
              <a:gd name="T16" fmla="*/ 67 w 120"/>
              <a:gd name="T17" fmla="*/ 94 h 121"/>
              <a:gd name="T18" fmla="*/ 67 w 120"/>
              <a:gd name="T19" fmla="*/ 68 h 121"/>
              <a:gd name="T20" fmla="*/ 93 w 120"/>
              <a:gd name="T21" fmla="*/ 68 h 121"/>
              <a:gd name="T22" fmla="*/ 93 w 120"/>
              <a:gd name="T23" fmla="*/ 53 h 121"/>
              <a:gd name="T24" fmla="*/ 67 w 120"/>
              <a:gd name="T25" fmla="*/ 53 h 121"/>
              <a:gd name="T26" fmla="*/ 60 w 120"/>
              <a:gd name="T27" fmla="*/ 0 h 121"/>
              <a:gd name="T28" fmla="*/ 0 w 120"/>
              <a:gd name="T29" fmla="*/ 61 h 121"/>
              <a:gd name="T30" fmla="*/ 60 w 120"/>
              <a:gd name="T31" fmla="*/ 121 h 121"/>
              <a:gd name="T32" fmla="*/ 120 w 120"/>
              <a:gd name="T33" fmla="*/ 61 h 121"/>
              <a:gd name="T34" fmla="*/ 60 w 120"/>
              <a:gd name="T35" fmla="*/ 0 h 121"/>
              <a:gd name="T36" fmla="*/ 60 w 120"/>
              <a:gd name="T37" fmla="*/ 107 h 121"/>
              <a:gd name="T38" fmla="*/ 13 w 120"/>
              <a:gd name="T39" fmla="*/ 61 h 121"/>
              <a:gd name="T40" fmla="*/ 60 w 120"/>
              <a:gd name="T41" fmla="*/ 14 h 121"/>
              <a:gd name="T42" fmla="*/ 107 w 120"/>
              <a:gd name="T43" fmla="*/ 61 h 121"/>
              <a:gd name="T44" fmla="*/ 60 w 120"/>
              <a:gd name="T45" fmla="*/ 10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121">
                <a:moveTo>
                  <a:pt x="67" y="53"/>
                </a:moveTo>
                <a:cubicBezTo>
                  <a:pt x="67" y="26"/>
                  <a:pt x="67" y="26"/>
                  <a:pt x="67" y="26"/>
                </a:cubicBezTo>
                <a:cubicBezTo>
                  <a:pt x="53" y="26"/>
                  <a:pt x="53" y="26"/>
                  <a:pt x="53" y="26"/>
                </a:cubicBezTo>
                <a:cubicBezTo>
                  <a:pt x="53" y="53"/>
                  <a:pt x="53" y="53"/>
                  <a:pt x="53" y="53"/>
                </a:cubicBezTo>
                <a:cubicBezTo>
                  <a:pt x="27" y="53"/>
                  <a:pt x="27" y="53"/>
                  <a:pt x="27" y="53"/>
                </a:cubicBezTo>
                <a:cubicBezTo>
                  <a:pt x="27" y="68"/>
                  <a:pt x="27" y="68"/>
                  <a:pt x="27" y="68"/>
                </a:cubicBezTo>
                <a:cubicBezTo>
                  <a:pt x="53" y="68"/>
                  <a:pt x="53" y="68"/>
                  <a:pt x="53" y="68"/>
                </a:cubicBezTo>
                <a:cubicBezTo>
                  <a:pt x="53" y="94"/>
                  <a:pt x="53" y="94"/>
                  <a:pt x="53" y="94"/>
                </a:cubicBezTo>
                <a:cubicBezTo>
                  <a:pt x="67" y="94"/>
                  <a:pt x="67" y="94"/>
                  <a:pt x="67" y="94"/>
                </a:cubicBezTo>
                <a:cubicBezTo>
                  <a:pt x="67" y="68"/>
                  <a:pt x="67" y="68"/>
                  <a:pt x="67" y="68"/>
                </a:cubicBezTo>
                <a:cubicBezTo>
                  <a:pt x="93" y="68"/>
                  <a:pt x="93" y="68"/>
                  <a:pt x="93" y="68"/>
                </a:cubicBezTo>
                <a:cubicBezTo>
                  <a:pt x="93" y="53"/>
                  <a:pt x="93" y="53"/>
                  <a:pt x="93" y="53"/>
                </a:cubicBezTo>
                <a:lnTo>
                  <a:pt x="67" y="53"/>
                </a:lnTo>
                <a:close/>
                <a:moveTo>
                  <a:pt x="60" y="0"/>
                </a:moveTo>
                <a:cubicBezTo>
                  <a:pt x="27" y="0"/>
                  <a:pt x="0" y="27"/>
                  <a:pt x="0" y="61"/>
                </a:cubicBezTo>
                <a:cubicBezTo>
                  <a:pt x="0" y="94"/>
                  <a:pt x="27" y="121"/>
                  <a:pt x="60" y="121"/>
                </a:cubicBezTo>
                <a:cubicBezTo>
                  <a:pt x="93" y="121"/>
                  <a:pt x="120" y="94"/>
                  <a:pt x="120" y="61"/>
                </a:cubicBezTo>
                <a:cubicBezTo>
                  <a:pt x="120" y="27"/>
                  <a:pt x="93" y="0"/>
                  <a:pt x="60" y="0"/>
                </a:cubicBezTo>
                <a:close/>
                <a:moveTo>
                  <a:pt x="60" y="107"/>
                </a:moveTo>
                <a:cubicBezTo>
                  <a:pt x="34" y="107"/>
                  <a:pt x="13" y="86"/>
                  <a:pt x="13" y="61"/>
                </a:cubicBezTo>
                <a:cubicBezTo>
                  <a:pt x="13" y="35"/>
                  <a:pt x="34" y="14"/>
                  <a:pt x="60" y="14"/>
                </a:cubicBezTo>
                <a:cubicBezTo>
                  <a:pt x="86" y="14"/>
                  <a:pt x="107" y="35"/>
                  <a:pt x="107" y="61"/>
                </a:cubicBezTo>
                <a:cubicBezTo>
                  <a:pt x="107" y="86"/>
                  <a:pt x="86" y="107"/>
                  <a:pt x="60" y="107"/>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5" name="文本框 194"/>
          <p:cNvSpPr txBox="1"/>
          <p:nvPr/>
        </p:nvSpPr>
        <p:spPr>
          <a:xfrm>
            <a:off x="9848078" y="2494421"/>
            <a:ext cx="1042807" cy="369332"/>
          </a:xfrm>
          <a:prstGeom prst="rect">
            <a:avLst/>
          </a:prstGeom>
          <a:noFill/>
        </p:spPr>
        <p:txBody>
          <a:bodyPr wrap="square" rtlCol="0">
            <a:spAutoFit/>
          </a:bodyPr>
          <a:lstStyle/>
          <a:p>
            <a:r>
              <a:rPr lang="en-US" dirty="0">
                <a:solidFill>
                  <a:srgbClr val="605E5E"/>
                </a:solidFill>
                <a:latin typeface="Times New Roman" panose="02020603050405020304" pitchFamily="18" charset="0"/>
                <a:cs typeface="Times New Roman" panose="02020603050405020304" pitchFamily="18" charset="0"/>
              </a:rPr>
              <a:t>Updating</a:t>
            </a:r>
            <a:endParaRPr lang="en-US" dirty="0">
              <a:solidFill>
                <a:srgbClr val="605E5E"/>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2923860" y="3770032"/>
            <a:ext cx="6960550" cy="584775"/>
          </a:xfrm>
          <a:prstGeom prst="rect">
            <a:avLst/>
          </a:prstGeom>
          <a:noFill/>
        </p:spPr>
        <p:txBody>
          <a:bodyPr wrap="square" rtlCol="0">
            <a:spAutoFit/>
          </a:bodyPr>
          <a:lstStyle/>
          <a:p>
            <a:r>
              <a:rPr lang="en-US" sz="3200" dirty="0">
                <a:solidFill>
                  <a:srgbClr val="C00000"/>
                </a:solidFill>
                <a:latin typeface="Times New Roman" panose="02020603050405020304" pitchFamily="18" charset="0"/>
                <a:cs typeface="Times New Roman" panose="02020603050405020304" pitchFamily="18" charset="0"/>
              </a:rPr>
              <a:t>Audit, evaluation and quality control</a:t>
            </a:r>
            <a:endParaRPr lang="en-US" sz="32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746404" y="358152"/>
            <a:ext cx="1647184" cy="307777"/>
          </a:xfrm>
          <a:prstGeom prst="rect">
            <a:avLst/>
          </a:prstGeom>
          <a:noFill/>
        </p:spPr>
        <p:txBody>
          <a:bodyPr wrap="square" rtlCol="0">
            <a:spAutoFit/>
          </a:bodyPr>
          <a:lstStyle/>
          <a:p>
            <a:r>
              <a:rPr lang="en-US" sz="1400" dirty="0">
                <a:solidFill>
                  <a:schemeClr val="bg1"/>
                </a:solidFill>
                <a:latin typeface="Times New Roman" panose="02020603050405020304" pitchFamily="18" charset="0"/>
                <a:cs typeface="Times New Roman" panose="02020603050405020304" pitchFamily="18" charset="0"/>
              </a:rPr>
              <a:t>Maintenance work</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26" name="Freeform 60"/>
          <p:cNvSpPr/>
          <p:nvPr/>
        </p:nvSpPr>
        <p:spPr bwMode="auto">
          <a:xfrm>
            <a:off x="864188" y="3889553"/>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7" name="文本框 26"/>
          <p:cNvSpPr txBox="1"/>
          <p:nvPr/>
        </p:nvSpPr>
        <p:spPr>
          <a:xfrm>
            <a:off x="797560" y="4688840"/>
            <a:ext cx="2783840" cy="1060547"/>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Statistical agencies at all levels undertake different work.</a:t>
            </a:r>
            <a:endPar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28" name="圆角矩形 27"/>
          <p:cNvSpPr/>
          <p:nvPr/>
        </p:nvSpPr>
        <p:spPr>
          <a:xfrm>
            <a:off x="1531880" y="4048838"/>
            <a:ext cx="1346074"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What are the routine maintenance work?</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29" name="等腰三角形 28"/>
          <p:cNvSpPr/>
          <p:nvPr/>
        </p:nvSpPr>
        <p:spPr>
          <a:xfrm rot="16200000">
            <a:off x="1457248" y="4116382"/>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15" name="Freeform 5"/>
          <p:cNvSpPr/>
          <p:nvPr/>
        </p:nvSpPr>
        <p:spPr bwMode="auto">
          <a:xfrm>
            <a:off x="4078288"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 name="Freeform 6"/>
          <p:cNvSpPr/>
          <p:nvPr/>
        </p:nvSpPr>
        <p:spPr bwMode="auto">
          <a:xfrm>
            <a:off x="6015038" y="1430338"/>
            <a:ext cx="1728788"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7" name="Freeform 7"/>
          <p:cNvSpPr/>
          <p:nvPr/>
        </p:nvSpPr>
        <p:spPr bwMode="auto">
          <a:xfrm>
            <a:off x="7953375"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 name="Freeform 8"/>
          <p:cNvSpPr/>
          <p:nvPr/>
        </p:nvSpPr>
        <p:spPr bwMode="auto">
          <a:xfrm>
            <a:off x="9891713"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 name="Oval 9"/>
          <p:cNvSpPr>
            <a:spLocks noChangeArrowheads="1"/>
          </p:cNvSpPr>
          <p:nvPr/>
        </p:nvSpPr>
        <p:spPr bwMode="auto">
          <a:xfrm>
            <a:off x="4295775" y="1649413"/>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0" name="Oval 10"/>
          <p:cNvSpPr>
            <a:spLocks noChangeArrowheads="1"/>
          </p:cNvSpPr>
          <p:nvPr/>
        </p:nvSpPr>
        <p:spPr bwMode="auto">
          <a:xfrm>
            <a:off x="6234113" y="1649413"/>
            <a:ext cx="1290638"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1" name="Oval 11"/>
          <p:cNvSpPr>
            <a:spLocks noChangeArrowheads="1"/>
          </p:cNvSpPr>
          <p:nvPr/>
        </p:nvSpPr>
        <p:spPr bwMode="auto">
          <a:xfrm>
            <a:off x="10101263" y="1649413"/>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2" name="Oval 12"/>
          <p:cNvSpPr>
            <a:spLocks noChangeArrowheads="1"/>
          </p:cNvSpPr>
          <p:nvPr/>
        </p:nvSpPr>
        <p:spPr bwMode="auto">
          <a:xfrm>
            <a:off x="8170863" y="1649413"/>
            <a:ext cx="1292225"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3" name="Oval 13"/>
          <p:cNvSpPr>
            <a:spLocks noChangeArrowheads="1"/>
          </p:cNvSpPr>
          <p:nvPr/>
        </p:nvSpPr>
        <p:spPr bwMode="auto">
          <a:xfrm>
            <a:off x="4394200" y="1746250"/>
            <a:ext cx="1095375" cy="1098550"/>
          </a:xfrm>
          <a:prstGeom prst="ellipse">
            <a:avLst/>
          </a:pr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4" name="Oval 14"/>
          <p:cNvSpPr>
            <a:spLocks noChangeArrowheads="1"/>
          </p:cNvSpPr>
          <p:nvPr/>
        </p:nvSpPr>
        <p:spPr bwMode="auto">
          <a:xfrm>
            <a:off x="4476750" y="1828800"/>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5" name="Oval 15"/>
          <p:cNvSpPr>
            <a:spLocks noChangeArrowheads="1"/>
          </p:cNvSpPr>
          <p:nvPr/>
        </p:nvSpPr>
        <p:spPr bwMode="auto">
          <a:xfrm>
            <a:off x="6330950" y="1746250"/>
            <a:ext cx="1096963" cy="1098550"/>
          </a:xfrm>
          <a:prstGeom prst="ellipse">
            <a:avLst/>
          </a:pr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0" name="Oval 16"/>
          <p:cNvSpPr>
            <a:spLocks noChangeArrowheads="1"/>
          </p:cNvSpPr>
          <p:nvPr/>
        </p:nvSpPr>
        <p:spPr bwMode="auto">
          <a:xfrm>
            <a:off x="10207625" y="1746250"/>
            <a:ext cx="1095375" cy="1098550"/>
          </a:xfrm>
          <a:prstGeom prst="ellipse">
            <a:avLst/>
          </a:pr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1" name="Oval 17"/>
          <p:cNvSpPr>
            <a:spLocks noChangeArrowheads="1"/>
          </p:cNvSpPr>
          <p:nvPr/>
        </p:nvSpPr>
        <p:spPr bwMode="auto">
          <a:xfrm>
            <a:off x="8269288" y="1746250"/>
            <a:ext cx="1096963" cy="1098550"/>
          </a:xfrm>
          <a:prstGeom prst="ellipse">
            <a:avLst/>
          </a:pr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4" name="Oval 18"/>
          <p:cNvSpPr>
            <a:spLocks noChangeArrowheads="1"/>
          </p:cNvSpPr>
          <p:nvPr/>
        </p:nvSpPr>
        <p:spPr bwMode="auto">
          <a:xfrm>
            <a:off x="6413500" y="1828800"/>
            <a:ext cx="939800"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5" name="Oval 19"/>
          <p:cNvSpPr>
            <a:spLocks noChangeArrowheads="1"/>
          </p:cNvSpPr>
          <p:nvPr/>
        </p:nvSpPr>
        <p:spPr bwMode="auto">
          <a:xfrm>
            <a:off x="8351838" y="1828800"/>
            <a:ext cx="93186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6" name="Oval 20"/>
          <p:cNvSpPr>
            <a:spLocks noChangeArrowheads="1"/>
          </p:cNvSpPr>
          <p:nvPr/>
        </p:nvSpPr>
        <p:spPr bwMode="auto">
          <a:xfrm>
            <a:off x="10282238" y="1828800"/>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7" name="Freeform 21"/>
          <p:cNvSpPr>
            <a:spLocks noEditPoints="1"/>
          </p:cNvSpPr>
          <p:nvPr/>
        </p:nvSpPr>
        <p:spPr bwMode="auto">
          <a:xfrm>
            <a:off x="10710863" y="2078038"/>
            <a:ext cx="382588" cy="269875"/>
          </a:xfrm>
          <a:custGeom>
            <a:avLst/>
            <a:gdLst>
              <a:gd name="T0" fmla="*/ 0 w 241"/>
              <a:gd name="T1" fmla="*/ 0 h 170"/>
              <a:gd name="T2" fmla="*/ 241 w 241"/>
              <a:gd name="T3" fmla="*/ 0 h 170"/>
              <a:gd name="T4" fmla="*/ 241 w 241"/>
              <a:gd name="T5" fmla="*/ 170 h 170"/>
              <a:gd name="T6" fmla="*/ 0 w 241"/>
              <a:gd name="T7" fmla="*/ 170 h 170"/>
              <a:gd name="T8" fmla="*/ 0 w 241"/>
              <a:gd name="T9" fmla="*/ 0 h 170"/>
              <a:gd name="T10" fmla="*/ 0 w 241"/>
              <a:gd name="T11" fmla="*/ 0 h 170"/>
              <a:gd name="T12" fmla="*/ 33 w 241"/>
              <a:gd name="T13" fmla="*/ 71 h 170"/>
              <a:gd name="T14" fmla="*/ 33 w 241"/>
              <a:gd name="T15" fmla="*/ 33 h 170"/>
              <a:gd name="T16" fmla="*/ 208 w 241"/>
              <a:gd name="T17" fmla="*/ 33 h 170"/>
              <a:gd name="T18" fmla="*/ 33 w 241"/>
              <a:gd name="T19" fmla="*/ 71 h 170"/>
              <a:gd name="T20" fmla="*/ 33 w 241"/>
              <a:gd name="T21" fmla="*/ 71 h 170"/>
              <a:gd name="T22" fmla="*/ 33 w 241"/>
              <a:gd name="T23" fmla="*/ 104 h 170"/>
              <a:gd name="T24" fmla="*/ 33 w 241"/>
              <a:gd name="T25" fmla="*/ 71 h 170"/>
              <a:gd name="T26" fmla="*/ 175 w 241"/>
              <a:gd name="T27" fmla="*/ 71 h 170"/>
              <a:gd name="T28" fmla="*/ 33 w 241"/>
              <a:gd name="T29" fmla="*/ 104 h 170"/>
              <a:gd name="T30" fmla="*/ 33 w 241"/>
              <a:gd name="T31" fmla="*/ 104 h 170"/>
              <a:gd name="T32" fmla="*/ 33 w 241"/>
              <a:gd name="T33" fmla="*/ 142 h 170"/>
              <a:gd name="T34" fmla="*/ 33 w 241"/>
              <a:gd name="T35" fmla="*/ 104 h 170"/>
              <a:gd name="T36" fmla="*/ 132 w 241"/>
              <a:gd name="T37" fmla="*/ 104 h 170"/>
              <a:gd name="T38" fmla="*/ 33 w 241"/>
              <a:gd name="T39" fmla="*/ 142 h 170"/>
              <a:gd name="T40" fmla="*/ 33 w 241"/>
              <a:gd name="T41" fmla="*/ 1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1" h="170">
                <a:moveTo>
                  <a:pt x="0" y="0"/>
                </a:moveTo>
                <a:lnTo>
                  <a:pt x="241" y="0"/>
                </a:lnTo>
                <a:lnTo>
                  <a:pt x="241" y="170"/>
                </a:lnTo>
                <a:lnTo>
                  <a:pt x="0" y="170"/>
                </a:lnTo>
                <a:lnTo>
                  <a:pt x="0" y="0"/>
                </a:lnTo>
                <a:lnTo>
                  <a:pt x="0" y="0"/>
                </a:lnTo>
                <a:close/>
                <a:moveTo>
                  <a:pt x="33" y="71"/>
                </a:moveTo>
                <a:lnTo>
                  <a:pt x="33" y="33"/>
                </a:lnTo>
                <a:lnTo>
                  <a:pt x="208" y="33"/>
                </a:lnTo>
                <a:lnTo>
                  <a:pt x="33" y="71"/>
                </a:lnTo>
                <a:lnTo>
                  <a:pt x="33" y="71"/>
                </a:lnTo>
                <a:close/>
                <a:moveTo>
                  <a:pt x="33" y="104"/>
                </a:moveTo>
                <a:lnTo>
                  <a:pt x="33" y="71"/>
                </a:lnTo>
                <a:lnTo>
                  <a:pt x="175" y="71"/>
                </a:lnTo>
                <a:lnTo>
                  <a:pt x="33" y="104"/>
                </a:lnTo>
                <a:lnTo>
                  <a:pt x="33" y="104"/>
                </a:lnTo>
                <a:close/>
                <a:moveTo>
                  <a:pt x="33" y="142"/>
                </a:moveTo>
                <a:lnTo>
                  <a:pt x="33" y="104"/>
                </a:lnTo>
                <a:lnTo>
                  <a:pt x="132" y="104"/>
                </a:lnTo>
                <a:lnTo>
                  <a:pt x="33" y="142"/>
                </a:lnTo>
                <a:lnTo>
                  <a:pt x="33" y="142"/>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8" name="Freeform 22"/>
          <p:cNvSpPr>
            <a:spLocks noEditPoints="1"/>
          </p:cNvSpPr>
          <p:nvPr/>
        </p:nvSpPr>
        <p:spPr bwMode="auto">
          <a:xfrm>
            <a:off x="10409238" y="2144713"/>
            <a:ext cx="684213" cy="392113"/>
          </a:xfrm>
          <a:custGeom>
            <a:avLst/>
            <a:gdLst>
              <a:gd name="T0" fmla="*/ 18 w 91"/>
              <a:gd name="T1" fmla="*/ 34 h 52"/>
              <a:gd name="T2" fmla="*/ 27 w 91"/>
              <a:gd name="T3" fmla="*/ 43 h 52"/>
              <a:gd name="T4" fmla="*/ 18 w 91"/>
              <a:gd name="T5" fmla="*/ 52 h 52"/>
              <a:gd name="T6" fmla="*/ 9 w 91"/>
              <a:gd name="T7" fmla="*/ 43 h 52"/>
              <a:gd name="T8" fmla="*/ 18 w 91"/>
              <a:gd name="T9" fmla="*/ 34 h 52"/>
              <a:gd name="T10" fmla="*/ 2 w 91"/>
              <a:gd name="T11" fmla="*/ 41 h 52"/>
              <a:gd name="T12" fmla="*/ 4 w 91"/>
              <a:gd name="T13" fmla="*/ 41 h 52"/>
              <a:gd name="T14" fmla="*/ 5 w 91"/>
              <a:gd name="T15" fmla="*/ 41 h 52"/>
              <a:gd name="T16" fmla="*/ 18 w 91"/>
              <a:gd name="T17" fmla="*/ 31 h 52"/>
              <a:gd name="T18" fmla="*/ 30 w 91"/>
              <a:gd name="T19" fmla="*/ 41 h 52"/>
              <a:gd name="T20" fmla="*/ 58 w 91"/>
              <a:gd name="T21" fmla="*/ 41 h 52"/>
              <a:gd name="T22" fmla="*/ 70 w 91"/>
              <a:gd name="T23" fmla="*/ 31 h 52"/>
              <a:gd name="T24" fmla="*/ 82 w 91"/>
              <a:gd name="T25" fmla="*/ 41 h 52"/>
              <a:gd name="T26" fmla="*/ 91 w 91"/>
              <a:gd name="T27" fmla="*/ 41 h 52"/>
              <a:gd name="T28" fmla="*/ 91 w 91"/>
              <a:gd name="T29" fmla="*/ 27 h 52"/>
              <a:gd name="T30" fmla="*/ 37 w 91"/>
              <a:gd name="T31" fmla="*/ 27 h 52"/>
              <a:gd name="T32" fmla="*/ 37 w 91"/>
              <a:gd name="T33" fmla="*/ 0 h 52"/>
              <a:gd name="T34" fmla="*/ 12 w 91"/>
              <a:gd name="T35" fmla="*/ 0 h 52"/>
              <a:gd name="T36" fmla="*/ 2 w 91"/>
              <a:gd name="T37" fmla="*/ 18 h 52"/>
              <a:gd name="T38" fmla="*/ 2 w 91"/>
              <a:gd name="T39" fmla="*/ 27 h 52"/>
              <a:gd name="T40" fmla="*/ 2 w 91"/>
              <a:gd name="T41" fmla="*/ 30 h 52"/>
              <a:gd name="T42" fmla="*/ 2 w 91"/>
              <a:gd name="T43" fmla="*/ 35 h 52"/>
              <a:gd name="T44" fmla="*/ 0 w 91"/>
              <a:gd name="T45" fmla="*/ 35 h 52"/>
              <a:gd name="T46" fmla="*/ 0 w 91"/>
              <a:gd name="T47" fmla="*/ 41 h 52"/>
              <a:gd name="T48" fmla="*/ 2 w 91"/>
              <a:gd name="T49" fmla="*/ 41 h 52"/>
              <a:gd name="T50" fmla="*/ 18 w 91"/>
              <a:gd name="T51" fmla="*/ 39 h 52"/>
              <a:gd name="T52" fmla="*/ 22 w 91"/>
              <a:gd name="T53" fmla="*/ 43 h 52"/>
              <a:gd name="T54" fmla="*/ 18 w 91"/>
              <a:gd name="T55" fmla="*/ 48 h 52"/>
              <a:gd name="T56" fmla="*/ 13 w 91"/>
              <a:gd name="T57" fmla="*/ 43 h 52"/>
              <a:gd name="T58" fmla="*/ 18 w 91"/>
              <a:gd name="T59" fmla="*/ 39 h 52"/>
              <a:gd name="T60" fmla="*/ 70 w 91"/>
              <a:gd name="T61" fmla="*/ 34 h 52"/>
              <a:gd name="T62" fmla="*/ 79 w 91"/>
              <a:gd name="T63" fmla="*/ 43 h 52"/>
              <a:gd name="T64" fmla="*/ 70 w 91"/>
              <a:gd name="T65" fmla="*/ 52 h 52"/>
              <a:gd name="T66" fmla="*/ 61 w 91"/>
              <a:gd name="T67" fmla="*/ 43 h 52"/>
              <a:gd name="T68" fmla="*/ 70 w 91"/>
              <a:gd name="T69" fmla="*/ 34 h 52"/>
              <a:gd name="T70" fmla="*/ 70 w 91"/>
              <a:gd name="T71" fmla="*/ 39 h 52"/>
              <a:gd name="T72" fmla="*/ 74 w 91"/>
              <a:gd name="T73" fmla="*/ 43 h 52"/>
              <a:gd name="T74" fmla="*/ 70 w 91"/>
              <a:gd name="T75" fmla="*/ 48 h 52"/>
              <a:gd name="T76" fmla="*/ 66 w 91"/>
              <a:gd name="T77" fmla="*/ 43 h 52"/>
              <a:gd name="T78" fmla="*/ 70 w 91"/>
              <a:gd name="T79" fmla="*/ 39 h 52"/>
              <a:gd name="T80" fmla="*/ 5 w 91"/>
              <a:gd name="T81" fmla="*/ 18 h 52"/>
              <a:gd name="T82" fmla="*/ 12 w 91"/>
              <a:gd name="T83" fmla="*/ 18 h 52"/>
              <a:gd name="T84" fmla="*/ 12 w 91"/>
              <a:gd name="T85" fmla="*/ 5 h 52"/>
              <a:gd name="T86" fmla="*/ 5 w 91"/>
              <a:gd name="T87" fmla="*/ 18 h 52"/>
              <a:gd name="T88" fmla="*/ 15 w 91"/>
              <a:gd name="T89" fmla="*/ 18 h 52"/>
              <a:gd name="T90" fmla="*/ 27 w 91"/>
              <a:gd name="T91" fmla="*/ 18 h 52"/>
              <a:gd name="T92" fmla="*/ 27 w 91"/>
              <a:gd name="T93" fmla="*/ 5 h 52"/>
              <a:gd name="T94" fmla="*/ 15 w 91"/>
              <a:gd name="T95" fmla="*/ 5 h 52"/>
              <a:gd name="T96" fmla="*/ 15 w 91"/>
              <a:gd name="T9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52">
                <a:moveTo>
                  <a:pt x="18" y="34"/>
                </a:moveTo>
                <a:cubicBezTo>
                  <a:pt x="23" y="34"/>
                  <a:pt x="27" y="38"/>
                  <a:pt x="27" y="43"/>
                </a:cubicBezTo>
                <a:cubicBezTo>
                  <a:pt x="27" y="48"/>
                  <a:pt x="23" y="52"/>
                  <a:pt x="18" y="52"/>
                </a:cubicBezTo>
                <a:cubicBezTo>
                  <a:pt x="13" y="52"/>
                  <a:pt x="9" y="48"/>
                  <a:pt x="9" y="43"/>
                </a:cubicBezTo>
                <a:cubicBezTo>
                  <a:pt x="9" y="38"/>
                  <a:pt x="13" y="34"/>
                  <a:pt x="18" y="34"/>
                </a:cubicBezTo>
                <a:close/>
                <a:moveTo>
                  <a:pt x="2" y="41"/>
                </a:moveTo>
                <a:cubicBezTo>
                  <a:pt x="4" y="41"/>
                  <a:pt x="4" y="41"/>
                  <a:pt x="4" y="41"/>
                </a:cubicBezTo>
                <a:cubicBezTo>
                  <a:pt x="5" y="41"/>
                  <a:pt x="5" y="41"/>
                  <a:pt x="5" y="41"/>
                </a:cubicBezTo>
                <a:cubicBezTo>
                  <a:pt x="6" y="36"/>
                  <a:pt x="11" y="31"/>
                  <a:pt x="18" y="31"/>
                </a:cubicBezTo>
                <a:cubicBezTo>
                  <a:pt x="24" y="31"/>
                  <a:pt x="29" y="36"/>
                  <a:pt x="30" y="41"/>
                </a:cubicBezTo>
                <a:cubicBezTo>
                  <a:pt x="58" y="41"/>
                  <a:pt x="58" y="41"/>
                  <a:pt x="58" y="41"/>
                </a:cubicBezTo>
                <a:cubicBezTo>
                  <a:pt x="58" y="36"/>
                  <a:pt x="64" y="31"/>
                  <a:pt x="70" y="31"/>
                </a:cubicBezTo>
                <a:cubicBezTo>
                  <a:pt x="76" y="31"/>
                  <a:pt x="81" y="36"/>
                  <a:pt x="82" y="41"/>
                </a:cubicBezTo>
                <a:cubicBezTo>
                  <a:pt x="91" y="41"/>
                  <a:pt x="91" y="41"/>
                  <a:pt x="91" y="41"/>
                </a:cubicBezTo>
                <a:cubicBezTo>
                  <a:pt x="91" y="27"/>
                  <a:pt x="91" y="27"/>
                  <a:pt x="91" y="27"/>
                </a:cubicBezTo>
                <a:cubicBezTo>
                  <a:pt x="37" y="27"/>
                  <a:pt x="37" y="27"/>
                  <a:pt x="37" y="27"/>
                </a:cubicBezTo>
                <a:cubicBezTo>
                  <a:pt x="37" y="0"/>
                  <a:pt x="37" y="0"/>
                  <a:pt x="37" y="0"/>
                </a:cubicBezTo>
                <a:cubicBezTo>
                  <a:pt x="12" y="0"/>
                  <a:pt x="12" y="0"/>
                  <a:pt x="12" y="0"/>
                </a:cubicBezTo>
                <a:cubicBezTo>
                  <a:pt x="2" y="18"/>
                  <a:pt x="2" y="18"/>
                  <a:pt x="2" y="18"/>
                </a:cubicBezTo>
                <a:cubicBezTo>
                  <a:pt x="2" y="27"/>
                  <a:pt x="2" y="27"/>
                  <a:pt x="2" y="27"/>
                </a:cubicBezTo>
                <a:cubicBezTo>
                  <a:pt x="2" y="30"/>
                  <a:pt x="2" y="30"/>
                  <a:pt x="2" y="30"/>
                </a:cubicBezTo>
                <a:cubicBezTo>
                  <a:pt x="2" y="35"/>
                  <a:pt x="2" y="35"/>
                  <a:pt x="2" y="35"/>
                </a:cubicBezTo>
                <a:cubicBezTo>
                  <a:pt x="0" y="35"/>
                  <a:pt x="0" y="35"/>
                  <a:pt x="0" y="35"/>
                </a:cubicBezTo>
                <a:cubicBezTo>
                  <a:pt x="0" y="41"/>
                  <a:pt x="0" y="41"/>
                  <a:pt x="0" y="41"/>
                </a:cubicBezTo>
                <a:cubicBezTo>
                  <a:pt x="2" y="41"/>
                  <a:pt x="2" y="41"/>
                  <a:pt x="2" y="41"/>
                </a:cubicBezTo>
                <a:close/>
                <a:moveTo>
                  <a:pt x="18" y="39"/>
                </a:moveTo>
                <a:cubicBezTo>
                  <a:pt x="20" y="39"/>
                  <a:pt x="22" y="41"/>
                  <a:pt x="22" y="43"/>
                </a:cubicBezTo>
                <a:cubicBezTo>
                  <a:pt x="22" y="46"/>
                  <a:pt x="20" y="48"/>
                  <a:pt x="18" y="48"/>
                </a:cubicBezTo>
                <a:cubicBezTo>
                  <a:pt x="15" y="48"/>
                  <a:pt x="13" y="46"/>
                  <a:pt x="13" y="43"/>
                </a:cubicBezTo>
                <a:cubicBezTo>
                  <a:pt x="13" y="41"/>
                  <a:pt x="15" y="39"/>
                  <a:pt x="18" y="39"/>
                </a:cubicBezTo>
                <a:close/>
                <a:moveTo>
                  <a:pt x="70" y="34"/>
                </a:moveTo>
                <a:cubicBezTo>
                  <a:pt x="75" y="34"/>
                  <a:pt x="79" y="38"/>
                  <a:pt x="79" y="43"/>
                </a:cubicBezTo>
                <a:cubicBezTo>
                  <a:pt x="79" y="48"/>
                  <a:pt x="75" y="52"/>
                  <a:pt x="70" y="52"/>
                </a:cubicBezTo>
                <a:cubicBezTo>
                  <a:pt x="65" y="52"/>
                  <a:pt x="61" y="48"/>
                  <a:pt x="61" y="43"/>
                </a:cubicBezTo>
                <a:cubicBezTo>
                  <a:pt x="61" y="38"/>
                  <a:pt x="65" y="34"/>
                  <a:pt x="70" y="34"/>
                </a:cubicBezTo>
                <a:close/>
                <a:moveTo>
                  <a:pt x="70" y="39"/>
                </a:moveTo>
                <a:cubicBezTo>
                  <a:pt x="72" y="39"/>
                  <a:pt x="74" y="41"/>
                  <a:pt x="74" y="43"/>
                </a:cubicBezTo>
                <a:cubicBezTo>
                  <a:pt x="74" y="46"/>
                  <a:pt x="72" y="48"/>
                  <a:pt x="70" y="48"/>
                </a:cubicBezTo>
                <a:cubicBezTo>
                  <a:pt x="67" y="48"/>
                  <a:pt x="66" y="46"/>
                  <a:pt x="66" y="43"/>
                </a:cubicBezTo>
                <a:cubicBezTo>
                  <a:pt x="66" y="41"/>
                  <a:pt x="67" y="39"/>
                  <a:pt x="70" y="39"/>
                </a:cubicBezTo>
                <a:close/>
                <a:moveTo>
                  <a:pt x="5" y="18"/>
                </a:moveTo>
                <a:cubicBezTo>
                  <a:pt x="12" y="18"/>
                  <a:pt x="12" y="18"/>
                  <a:pt x="12" y="18"/>
                </a:cubicBezTo>
                <a:cubicBezTo>
                  <a:pt x="12" y="5"/>
                  <a:pt x="12" y="5"/>
                  <a:pt x="12" y="5"/>
                </a:cubicBezTo>
                <a:cubicBezTo>
                  <a:pt x="5" y="18"/>
                  <a:pt x="5" y="18"/>
                  <a:pt x="5" y="18"/>
                </a:cubicBezTo>
                <a:close/>
                <a:moveTo>
                  <a:pt x="15" y="18"/>
                </a:moveTo>
                <a:cubicBezTo>
                  <a:pt x="27" y="18"/>
                  <a:pt x="27" y="18"/>
                  <a:pt x="27" y="18"/>
                </a:cubicBezTo>
                <a:cubicBezTo>
                  <a:pt x="27" y="5"/>
                  <a:pt x="27" y="5"/>
                  <a:pt x="27" y="5"/>
                </a:cubicBezTo>
                <a:cubicBezTo>
                  <a:pt x="15" y="5"/>
                  <a:pt x="15" y="5"/>
                  <a:pt x="15" y="5"/>
                </a:cubicBezTo>
                <a:cubicBezTo>
                  <a:pt x="15" y="18"/>
                  <a:pt x="15" y="18"/>
                  <a:pt x="15" y="18"/>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9" name="Freeform 23"/>
          <p:cNvSpPr/>
          <p:nvPr/>
        </p:nvSpPr>
        <p:spPr bwMode="auto">
          <a:xfrm>
            <a:off x="8516938" y="2009775"/>
            <a:ext cx="563563" cy="557213"/>
          </a:xfrm>
          <a:custGeom>
            <a:avLst/>
            <a:gdLst>
              <a:gd name="T0" fmla="*/ 345 w 355"/>
              <a:gd name="T1" fmla="*/ 48 h 351"/>
              <a:gd name="T2" fmla="*/ 345 w 355"/>
              <a:gd name="T3" fmla="*/ 48 h 351"/>
              <a:gd name="T4" fmla="*/ 355 w 355"/>
              <a:gd name="T5" fmla="*/ 76 h 351"/>
              <a:gd name="T6" fmla="*/ 312 w 355"/>
              <a:gd name="T7" fmla="*/ 123 h 351"/>
              <a:gd name="T8" fmla="*/ 279 w 355"/>
              <a:gd name="T9" fmla="*/ 114 h 351"/>
              <a:gd name="T10" fmla="*/ 279 w 355"/>
              <a:gd name="T11" fmla="*/ 114 h 351"/>
              <a:gd name="T12" fmla="*/ 114 w 355"/>
              <a:gd name="T13" fmla="*/ 275 h 351"/>
              <a:gd name="T14" fmla="*/ 114 w 355"/>
              <a:gd name="T15" fmla="*/ 280 h 351"/>
              <a:gd name="T16" fmla="*/ 123 w 355"/>
              <a:gd name="T17" fmla="*/ 313 h 351"/>
              <a:gd name="T18" fmla="*/ 76 w 355"/>
              <a:gd name="T19" fmla="*/ 351 h 351"/>
              <a:gd name="T20" fmla="*/ 47 w 355"/>
              <a:gd name="T21" fmla="*/ 346 h 351"/>
              <a:gd name="T22" fmla="*/ 47 w 355"/>
              <a:gd name="T23" fmla="*/ 346 h 351"/>
              <a:gd name="T24" fmla="*/ 47 w 355"/>
              <a:gd name="T25" fmla="*/ 341 h 351"/>
              <a:gd name="T26" fmla="*/ 80 w 355"/>
              <a:gd name="T27" fmla="*/ 313 h 351"/>
              <a:gd name="T28" fmla="*/ 66 w 355"/>
              <a:gd name="T29" fmla="*/ 289 h 351"/>
              <a:gd name="T30" fmla="*/ 43 w 355"/>
              <a:gd name="T31" fmla="*/ 275 h 351"/>
              <a:gd name="T32" fmla="*/ 14 w 355"/>
              <a:gd name="T33" fmla="*/ 308 h 351"/>
              <a:gd name="T34" fmla="*/ 9 w 355"/>
              <a:gd name="T35" fmla="*/ 308 h 351"/>
              <a:gd name="T36" fmla="*/ 9 w 355"/>
              <a:gd name="T37" fmla="*/ 308 h 351"/>
              <a:gd name="T38" fmla="*/ 0 w 355"/>
              <a:gd name="T39" fmla="*/ 275 h 351"/>
              <a:gd name="T40" fmla="*/ 43 w 355"/>
              <a:gd name="T41" fmla="*/ 232 h 351"/>
              <a:gd name="T42" fmla="*/ 76 w 355"/>
              <a:gd name="T43" fmla="*/ 242 h 351"/>
              <a:gd name="T44" fmla="*/ 80 w 355"/>
              <a:gd name="T45" fmla="*/ 242 h 351"/>
              <a:gd name="T46" fmla="*/ 241 w 355"/>
              <a:gd name="T47" fmla="*/ 81 h 351"/>
              <a:gd name="T48" fmla="*/ 241 w 355"/>
              <a:gd name="T49" fmla="*/ 76 h 351"/>
              <a:gd name="T50" fmla="*/ 232 w 355"/>
              <a:gd name="T51" fmla="*/ 43 h 351"/>
              <a:gd name="T52" fmla="*/ 279 w 355"/>
              <a:gd name="T53" fmla="*/ 0 h 351"/>
              <a:gd name="T54" fmla="*/ 308 w 355"/>
              <a:gd name="T55" fmla="*/ 10 h 351"/>
              <a:gd name="T56" fmla="*/ 308 w 355"/>
              <a:gd name="T57" fmla="*/ 10 h 351"/>
              <a:gd name="T58" fmla="*/ 308 w 355"/>
              <a:gd name="T59" fmla="*/ 10 h 351"/>
              <a:gd name="T60" fmla="*/ 274 w 355"/>
              <a:gd name="T61" fmla="*/ 43 h 351"/>
              <a:gd name="T62" fmla="*/ 289 w 355"/>
              <a:gd name="T63" fmla="*/ 67 h 351"/>
              <a:gd name="T64" fmla="*/ 312 w 355"/>
              <a:gd name="T65" fmla="*/ 81 h 351"/>
              <a:gd name="T66" fmla="*/ 345 w 355"/>
              <a:gd name="T67" fmla="*/ 48 h 351"/>
              <a:gd name="T68" fmla="*/ 345 w 355"/>
              <a:gd name="T69" fmla="*/ 48 h 351"/>
              <a:gd name="T70" fmla="*/ 345 w 355"/>
              <a:gd name="T71" fmla="*/ 4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5" h="351">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0" name="Freeform 24"/>
          <p:cNvSpPr/>
          <p:nvPr/>
        </p:nvSpPr>
        <p:spPr bwMode="auto">
          <a:xfrm>
            <a:off x="8547100" y="2017713"/>
            <a:ext cx="569913" cy="571500"/>
          </a:xfrm>
          <a:custGeom>
            <a:avLst/>
            <a:gdLst>
              <a:gd name="T0" fmla="*/ 21 w 76"/>
              <a:gd name="T1" fmla="*/ 18 h 76"/>
              <a:gd name="T2" fmla="*/ 46 w 76"/>
              <a:gd name="T3" fmla="*/ 43 h 76"/>
              <a:gd name="T4" fmla="*/ 52 w 76"/>
              <a:gd name="T5" fmla="*/ 37 h 76"/>
              <a:gd name="T6" fmla="*/ 55 w 76"/>
              <a:gd name="T7" fmla="*/ 40 h 76"/>
              <a:gd name="T8" fmla="*/ 53 w 76"/>
              <a:gd name="T9" fmla="*/ 42 h 76"/>
              <a:gd name="T10" fmla="*/ 74 w 76"/>
              <a:gd name="T11" fmla="*/ 63 h 76"/>
              <a:gd name="T12" fmla="*/ 73 w 76"/>
              <a:gd name="T13" fmla="*/ 73 h 76"/>
              <a:gd name="T14" fmla="*/ 73 w 76"/>
              <a:gd name="T15" fmla="*/ 73 h 76"/>
              <a:gd name="T16" fmla="*/ 63 w 76"/>
              <a:gd name="T17" fmla="*/ 74 h 76"/>
              <a:gd name="T18" fmla="*/ 42 w 76"/>
              <a:gd name="T19" fmla="*/ 53 h 76"/>
              <a:gd name="T20" fmla="*/ 40 w 76"/>
              <a:gd name="T21" fmla="*/ 55 h 76"/>
              <a:gd name="T22" fmla="*/ 37 w 76"/>
              <a:gd name="T23" fmla="*/ 52 h 76"/>
              <a:gd name="T24" fmla="*/ 43 w 76"/>
              <a:gd name="T25" fmla="*/ 46 h 76"/>
              <a:gd name="T26" fmla="*/ 18 w 76"/>
              <a:gd name="T27" fmla="*/ 21 h 76"/>
              <a:gd name="T28" fmla="*/ 11 w 76"/>
              <a:gd name="T29" fmla="*/ 20 h 76"/>
              <a:gd name="T30" fmla="*/ 0 w 76"/>
              <a:gd name="T31" fmla="*/ 9 h 76"/>
              <a:gd name="T32" fmla="*/ 9 w 76"/>
              <a:gd name="T33" fmla="*/ 0 h 76"/>
              <a:gd name="T34" fmla="*/ 21 w 76"/>
              <a:gd name="T35" fmla="*/ 11 h 76"/>
              <a:gd name="T36" fmla="*/ 21 w 76"/>
              <a:gd name="T37" fmla="*/ 1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76">
                <a:moveTo>
                  <a:pt x="21" y="18"/>
                </a:moveTo>
                <a:cubicBezTo>
                  <a:pt x="46" y="43"/>
                  <a:pt x="46" y="43"/>
                  <a:pt x="46" y="43"/>
                </a:cubicBezTo>
                <a:cubicBezTo>
                  <a:pt x="52" y="37"/>
                  <a:pt x="52" y="37"/>
                  <a:pt x="52" y="37"/>
                </a:cubicBezTo>
                <a:cubicBezTo>
                  <a:pt x="55" y="40"/>
                  <a:pt x="55" y="40"/>
                  <a:pt x="55" y="40"/>
                </a:cubicBezTo>
                <a:cubicBezTo>
                  <a:pt x="53" y="42"/>
                  <a:pt x="53" y="42"/>
                  <a:pt x="53" y="42"/>
                </a:cubicBezTo>
                <a:cubicBezTo>
                  <a:pt x="74" y="63"/>
                  <a:pt x="74" y="63"/>
                  <a:pt x="74" y="63"/>
                </a:cubicBezTo>
                <a:cubicBezTo>
                  <a:pt x="76" y="65"/>
                  <a:pt x="76" y="70"/>
                  <a:pt x="73" y="73"/>
                </a:cubicBezTo>
                <a:cubicBezTo>
                  <a:pt x="73" y="73"/>
                  <a:pt x="73" y="73"/>
                  <a:pt x="73" y="73"/>
                </a:cubicBezTo>
                <a:cubicBezTo>
                  <a:pt x="70" y="76"/>
                  <a:pt x="65" y="76"/>
                  <a:pt x="63" y="74"/>
                </a:cubicBezTo>
                <a:cubicBezTo>
                  <a:pt x="56" y="67"/>
                  <a:pt x="49" y="60"/>
                  <a:pt x="42" y="53"/>
                </a:cubicBezTo>
                <a:cubicBezTo>
                  <a:pt x="40" y="55"/>
                  <a:pt x="40" y="55"/>
                  <a:pt x="40" y="55"/>
                </a:cubicBezTo>
                <a:cubicBezTo>
                  <a:pt x="37" y="52"/>
                  <a:pt x="37" y="52"/>
                  <a:pt x="37" y="52"/>
                </a:cubicBezTo>
                <a:cubicBezTo>
                  <a:pt x="43" y="46"/>
                  <a:pt x="43" y="46"/>
                  <a:pt x="43" y="46"/>
                </a:cubicBezTo>
                <a:cubicBezTo>
                  <a:pt x="18" y="21"/>
                  <a:pt x="18" y="21"/>
                  <a:pt x="18" y="21"/>
                </a:cubicBezTo>
                <a:cubicBezTo>
                  <a:pt x="11" y="20"/>
                  <a:pt x="11" y="20"/>
                  <a:pt x="11" y="20"/>
                </a:cubicBezTo>
                <a:cubicBezTo>
                  <a:pt x="0" y="9"/>
                  <a:pt x="0" y="9"/>
                  <a:pt x="0" y="9"/>
                </a:cubicBezTo>
                <a:cubicBezTo>
                  <a:pt x="9" y="0"/>
                  <a:pt x="9" y="0"/>
                  <a:pt x="9" y="0"/>
                </a:cubicBezTo>
                <a:cubicBezTo>
                  <a:pt x="21" y="11"/>
                  <a:pt x="21" y="11"/>
                  <a:pt x="21" y="11"/>
                </a:cubicBezTo>
                <a:cubicBezTo>
                  <a:pt x="21" y="18"/>
                  <a:pt x="21" y="18"/>
                  <a:pt x="21" y="18"/>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9" name="Freeform 25"/>
          <p:cNvSpPr/>
          <p:nvPr/>
        </p:nvSpPr>
        <p:spPr bwMode="auto">
          <a:xfrm>
            <a:off x="4784725" y="1971675"/>
            <a:ext cx="330200" cy="180975"/>
          </a:xfrm>
          <a:custGeom>
            <a:avLst/>
            <a:gdLst>
              <a:gd name="T0" fmla="*/ 170 w 208"/>
              <a:gd name="T1" fmla="*/ 0 h 114"/>
              <a:gd name="T2" fmla="*/ 208 w 208"/>
              <a:gd name="T3" fmla="*/ 114 h 114"/>
              <a:gd name="T4" fmla="*/ 18 w 208"/>
              <a:gd name="T5" fmla="*/ 114 h 114"/>
              <a:gd name="T6" fmla="*/ 0 w 208"/>
              <a:gd name="T7" fmla="*/ 62 h 114"/>
              <a:gd name="T8" fmla="*/ 170 w 208"/>
              <a:gd name="T9" fmla="*/ 0 h 114"/>
              <a:gd name="T10" fmla="*/ 170 w 208"/>
              <a:gd name="T11" fmla="*/ 0 h 114"/>
            </a:gdLst>
            <a:ahLst/>
            <a:cxnLst>
              <a:cxn ang="0">
                <a:pos x="T0" y="T1"/>
              </a:cxn>
              <a:cxn ang="0">
                <a:pos x="T2" y="T3"/>
              </a:cxn>
              <a:cxn ang="0">
                <a:pos x="T4" y="T5"/>
              </a:cxn>
              <a:cxn ang="0">
                <a:pos x="T6" y="T7"/>
              </a:cxn>
              <a:cxn ang="0">
                <a:pos x="T8" y="T9"/>
              </a:cxn>
              <a:cxn ang="0">
                <a:pos x="T10" y="T11"/>
              </a:cxn>
            </a:cxnLst>
            <a:rect l="0" t="0" r="r" b="b"/>
            <a:pathLst>
              <a:path w="208" h="114">
                <a:moveTo>
                  <a:pt x="170" y="0"/>
                </a:moveTo>
                <a:lnTo>
                  <a:pt x="208" y="114"/>
                </a:lnTo>
                <a:lnTo>
                  <a:pt x="18" y="114"/>
                </a:lnTo>
                <a:lnTo>
                  <a:pt x="0" y="62"/>
                </a:lnTo>
                <a:lnTo>
                  <a:pt x="170" y="0"/>
                </a:lnTo>
                <a:lnTo>
                  <a:pt x="170" y="0"/>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0" name="Freeform 26"/>
          <p:cNvSpPr>
            <a:spLocks noEditPoints="1"/>
          </p:cNvSpPr>
          <p:nvPr/>
        </p:nvSpPr>
        <p:spPr bwMode="auto">
          <a:xfrm>
            <a:off x="4551363" y="2070100"/>
            <a:ext cx="668338" cy="565150"/>
          </a:xfrm>
          <a:custGeom>
            <a:avLst/>
            <a:gdLst>
              <a:gd name="T0" fmla="*/ 30 w 89"/>
              <a:gd name="T1" fmla="*/ 36 h 75"/>
              <a:gd name="T2" fmla="*/ 17 w 89"/>
              <a:gd name="T3" fmla="*/ 0 h 75"/>
              <a:gd name="T4" fmla="*/ 17 w 89"/>
              <a:gd name="T5" fmla="*/ 1 h 75"/>
              <a:gd name="T6" fmla="*/ 18 w 89"/>
              <a:gd name="T7" fmla="*/ 1 h 75"/>
              <a:gd name="T8" fmla="*/ 18 w 89"/>
              <a:gd name="T9" fmla="*/ 2 h 75"/>
              <a:gd name="T10" fmla="*/ 18 w 89"/>
              <a:gd name="T11" fmla="*/ 2 h 75"/>
              <a:gd name="T12" fmla="*/ 18 w 89"/>
              <a:gd name="T13" fmla="*/ 2 h 75"/>
              <a:gd name="T14" fmla="*/ 18 w 89"/>
              <a:gd name="T15" fmla="*/ 2 h 75"/>
              <a:gd name="T16" fmla="*/ 18 w 89"/>
              <a:gd name="T17" fmla="*/ 3 h 75"/>
              <a:gd name="T18" fmla="*/ 18 w 89"/>
              <a:gd name="T19" fmla="*/ 3 h 75"/>
              <a:gd name="T20" fmla="*/ 18 w 89"/>
              <a:gd name="T21" fmla="*/ 3 h 75"/>
              <a:gd name="T22" fmla="*/ 19 w 89"/>
              <a:gd name="T23" fmla="*/ 4 h 75"/>
              <a:gd name="T24" fmla="*/ 39 w 89"/>
              <a:gd name="T25" fmla="*/ 13 h 75"/>
              <a:gd name="T26" fmla="*/ 84 w 89"/>
              <a:gd name="T27" fmla="*/ 13 h 75"/>
              <a:gd name="T28" fmla="*/ 74 w 89"/>
              <a:gd name="T29" fmla="*/ 45 h 75"/>
              <a:gd name="T30" fmla="*/ 48 w 89"/>
              <a:gd name="T31" fmla="*/ 45 h 75"/>
              <a:gd name="T32" fmla="*/ 74 w 89"/>
              <a:gd name="T33" fmla="*/ 54 h 75"/>
              <a:gd name="T34" fmla="*/ 33 w 89"/>
              <a:gd name="T35" fmla="*/ 58 h 75"/>
              <a:gd name="T36" fmla="*/ 14 w 89"/>
              <a:gd name="T37" fmla="*/ 5 h 75"/>
              <a:gd name="T38" fmla="*/ 71 w 89"/>
              <a:gd name="T39" fmla="*/ 67 h 75"/>
              <a:gd name="T40" fmla="*/ 67 w 89"/>
              <a:gd name="T41" fmla="*/ 59 h 75"/>
              <a:gd name="T42" fmla="*/ 67 w 89"/>
              <a:gd name="T43" fmla="*/ 59 h 75"/>
              <a:gd name="T44" fmla="*/ 25 w 89"/>
              <a:gd name="T45" fmla="*/ 22 h 75"/>
              <a:gd name="T46" fmla="*/ 25 w 89"/>
              <a:gd name="T47" fmla="*/ 22 h 75"/>
              <a:gd name="T48" fmla="*/ 23 w 89"/>
              <a:gd name="T49" fmla="*/ 17 h 75"/>
              <a:gd name="T50" fmla="*/ 24 w 89"/>
              <a:gd name="T51" fmla="*/ 18 h 75"/>
              <a:gd name="T52" fmla="*/ 24 w 89"/>
              <a:gd name="T53" fmla="*/ 18 h 75"/>
              <a:gd name="T54" fmla="*/ 24 w 89"/>
              <a:gd name="T55" fmla="*/ 19 h 75"/>
              <a:gd name="T56" fmla="*/ 24 w 89"/>
              <a:gd name="T57" fmla="*/ 20 h 75"/>
              <a:gd name="T58" fmla="*/ 24 w 89"/>
              <a:gd name="T59" fmla="*/ 20 h 75"/>
              <a:gd name="T60" fmla="*/ 24 w 89"/>
              <a:gd name="T61" fmla="*/ 20 h 75"/>
              <a:gd name="T62" fmla="*/ 27 w 89"/>
              <a:gd name="T63" fmla="*/ 27 h 75"/>
              <a:gd name="T64" fmla="*/ 27 w 89"/>
              <a:gd name="T65" fmla="*/ 27 h 75"/>
              <a:gd name="T66" fmla="*/ 27 w 89"/>
              <a:gd name="T67" fmla="*/ 27 h 75"/>
              <a:gd name="T68" fmla="*/ 27 w 89"/>
              <a:gd name="T69" fmla="*/ 28 h 75"/>
              <a:gd name="T70" fmla="*/ 27 w 89"/>
              <a:gd name="T71" fmla="*/ 28 h 75"/>
              <a:gd name="T72" fmla="*/ 27 w 89"/>
              <a:gd name="T73" fmla="*/ 27 h 75"/>
              <a:gd name="T74" fmla="*/ 18 w 89"/>
              <a:gd name="T75" fmla="*/ 2 h 75"/>
              <a:gd name="T76" fmla="*/ 18 w 89"/>
              <a:gd name="T77" fmla="*/ 2 h 75"/>
              <a:gd name="T78" fmla="*/ 18 w 89"/>
              <a:gd name="T79" fmla="*/ 4 h 75"/>
              <a:gd name="T80" fmla="*/ 35 w 89"/>
              <a:gd name="T81" fmla="*/ 67 h 75"/>
              <a:gd name="T82" fmla="*/ 39 w 89"/>
              <a:gd name="T83" fmla="*/ 75 h 75"/>
              <a:gd name="T84" fmla="*/ 58 w 89"/>
              <a:gd name="T85" fmla="*/ 41 h 75"/>
              <a:gd name="T86" fmla="*/ 63 w 89"/>
              <a:gd name="T87" fmla="*/ 41 h 75"/>
              <a:gd name="T88" fmla="*/ 63 w 89"/>
              <a:gd name="T89" fmla="*/ 41 h 75"/>
              <a:gd name="T90" fmla="*/ 25 w 89"/>
              <a:gd name="T91" fmla="*/ 21 h 75"/>
              <a:gd name="T92" fmla="*/ 25 w 89"/>
              <a:gd name="T93" fmla="*/ 21 h 75"/>
              <a:gd name="T94" fmla="*/ 25 w 89"/>
              <a:gd name="T95" fmla="*/ 22 h 75"/>
              <a:gd name="T96" fmla="*/ 61 w 89"/>
              <a:gd name="T97" fmla="*/ 22 h 75"/>
              <a:gd name="T98" fmla="*/ 46 w 89"/>
              <a:gd name="T99" fmla="*/ 31 h 75"/>
              <a:gd name="T100" fmla="*/ 64 w 89"/>
              <a:gd name="T101" fmla="*/ 31 h 75"/>
              <a:gd name="T102" fmla="*/ 64 w 89"/>
              <a:gd name="T103" fmla="*/ 31 h 75"/>
              <a:gd name="T104" fmla="*/ 81 w 89"/>
              <a:gd name="T105" fmla="*/ 2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75">
                <a:moveTo>
                  <a:pt x="32" y="41"/>
                </a:moveTo>
                <a:cubicBezTo>
                  <a:pt x="43" y="41"/>
                  <a:pt x="43" y="41"/>
                  <a:pt x="43" y="41"/>
                </a:cubicBezTo>
                <a:cubicBezTo>
                  <a:pt x="43" y="39"/>
                  <a:pt x="43" y="37"/>
                  <a:pt x="42" y="36"/>
                </a:cubicBezTo>
                <a:cubicBezTo>
                  <a:pt x="38" y="36"/>
                  <a:pt x="34" y="36"/>
                  <a:pt x="30" y="36"/>
                </a:cubicBezTo>
                <a:cubicBezTo>
                  <a:pt x="31" y="37"/>
                  <a:pt x="31" y="39"/>
                  <a:pt x="32" y="41"/>
                </a:cubicBezTo>
                <a:close/>
                <a:moveTo>
                  <a:pt x="0" y="0"/>
                </a:moveTo>
                <a:cubicBezTo>
                  <a:pt x="12" y="0"/>
                  <a:pt x="12" y="0"/>
                  <a:pt x="12" y="0"/>
                </a:cubicBezTo>
                <a:cubicBezTo>
                  <a:pt x="17" y="0"/>
                  <a:pt x="17" y="0"/>
                  <a:pt x="17" y="0"/>
                </a:cubicBezTo>
                <a:cubicBezTo>
                  <a:pt x="17" y="0"/>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8" y="1"/>
                  <a:pt x="18" y="1"/>
                  <a:pt x="18" y="1"/>
                </a:cubicBezTo>
                <a:cubicBezTo>
                  <a:pt x="18" y="1"/>
                  <a:pt x="18" y="1"/>
                  <a:pt x="18"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4"/>
                  <a:pt x="18" y="4"/>
                </a:cubicBezTo>
                <a:cubicBezTo>
                  <a:pt x="18" y="4"/>
                  <a:pt x="18" y="4"/>
                  <a:pt x="18" y="4"/>
                </a:cubicBezTo>
                <a:cubicBezTo>
                  <a:pt x="18" y="4"/>
                  <a:pt x="18" y="4"/>
                  <a:pt x="18" y="4"/>
                </a:cubicBezTo>
                <a:cubicBezTo>
                  <a:pt x="18" y="4"/>
                  <a:pt x="19" y="4"/>
                  <a:pt x="19" y="4"/>
                </a:cubicBezTo>
                <a:cubicBezTo>
                  <a:pt x="19" y="4"/>
                  <a:pt x="19" y="4"/>
                  <a:pt x="19" y="4"/>
                </a:cubicBezTo>
                <a:cubicBezTo>
                  <a:pt x="19" y="4"/>
                  <a:pt x="19" y="5"/>
                  <a:pt x="19" y="5"/>
                </a:cubicBezTo>
                <a:cubicBezTo>
                  <a:pt x="20" y="8"/>
                  <a:pt x="21" y="10"/>
                  <a:pt x="22" y="13"/>
                </a:cubicBezTo>
                <a:cubicBezTo>
                  <a:pt x="39" y="13"/>
                  <a:pt x="39" y="13"/>
                  <a:pt x="39" y="13"/>
                </a:cubicBezTo>
                <a:cubicBezTo>
                  <a:pt x="44" y="13"/>
                  <a:pt x="44" y="13"/>
                  <a:pt x="44" y="13"/>
                </a:cubicBezTo>
                <a:cubicBezTo>
                  <a:pt x="62" y="13"/>
                  <a:pt x="62" y="13"/>
                  <a:pt x="62" y="13"/>
                </a:cubicBezTo>
                <a:cubicBezTo>
                  <a:pt x="67" y="13"/>
                  <a:pt x="67" y="13"/>
                  <a:pt x="67" y="13"/>
                </a:cubicBezTo>
                <a:cubicBezTo>
                  <a:pt x="84" y="13"/>
                  <a:pt x="84" y="13"/>
                  <a:pt x="84" y="13"/>
                </a:cubicBezTo>
                <a:cubicBezTo>
                  <a:pt x="85" y="13"/>
                  <a:pt x="85" y="13"/>
                  <a:pt x="85" y="13"/>
                </a:cubicBezTo>
                <a:cubicBezTo>
                  <a:pt x="89" y="13"/>
                  <a:pt x="89" y="13"/>
                  <a:pt x="89" y="13"/>
                </a:cubicBezTo>
                <a:cubicBezTo>
                  <a:pt x="85" y="24"/>
                  <a:pt x="81" y="34"/>
                  <a:pt x="77" y="45"/>
                </a:cubicBezTo>
                <a:cubicBezTo>
                  <a:pt x="74" y="45"/>
                  <a:pt x="74" y="45"/>
                  <a:pt x="74" y="45"/>
                </a:cubicBezTo>
                <a:cubicBezTo>
                  <a:pt x="72" y="45"/>
                  <a:pt x="72" y="45"/>
                  <a:pt x="72" y="45"/>
                </a:cubicBezTo>
                <a:cubicBezTo>
                  <a:pt x="62" y="45"/>
                  <a:pt x="62" y="45"/>
                  <a:pt x="62" y="45"/>
                </a:cubicBezTo>
                <a:cubicBezTo>
                  <a:pt x="58" y="45"/>
                  <a:pt x="58" y="45"/>
                  <a:pt x="58" y="45"/>
                </a:cubicBezTo>
                <a:cubicBezTo>
                  <a:pt x="48" y="45"/>
                  <a:pt x="48" y="45"/>
                  <a:pt x="48" y="45"/>
                </a:cubicBezTo>
                <a:cubicBezTo>
                  <a:pt x="44" y="45"/>
                  <a:pt x="44" y="45"/>
                  <a:pt x="44" y="45"/>
                </a:cubicBezTo>
                <a:cubicBezTo>
                  <a:pt x="33" y="45"/>
                  <a:pt x="33" y="45"/>
                  <a:pt x="33" y="45"/>
                </a:cubicBezTo>
                <a:cubicBezTo>
                  <a:pt x="34" y="48"/>
                  <a:pt x="35" y="51"/>
                  <a:pt x="36" y="54"/>
                </a:cubicBezTo>
                <a:cubicBezTo>
                  <a:pt x="74" y="54"/>
                  <a:pt x="74" y="54"/>
                  <a:pt x="74" y="54"/>
                </a:cubicBezTo>
                <a:cubicBezTo>
                  <a:pt x="73" y="58"/>
                  <a:pt x="73" y="58"/>
                  <a:pt x="73" y="58"/>
                </a:cubicBezTo>
                <a:cubicBezTo>
                  <a:pt x="38" y="58"/>
                  <a:pt x="38" y="58"/>
                  <a:pt x="38" y="58"/>
                </a:cubicBezTo>
                <a:cubicBezTo>
                  <a:pt x="33" y="58"/>
                  <a:pt x="33" y="58"/>
                  <a:pt x="33" y="58"/>
                </a:cubicBezTo>
                <a:cubicBezTo>
                  <a:pt x="33" y="58"/>
                  <a:pt x="33" y="58"/>
                  <a:pt x="33" y="58"/>
                </a:cubicBezTo>
                <a:cubicBezTo>
                  <a:pt x="33" y="58"/>
                  <a:pt x="33" y="58"/>
                  <a:pt x="33" y="58"/>
                </a:cubicBezTo>
                <a:cubicBezTo>
                  <a:pt x="32" y="54"/>
                  <a:pt x="30" y="50"/>
                  <a:pt x="29" y="45"/>
                </a:cubicBezTo>
                <a:cubicBezTo>
                  <a:pt x="28" y="45"/>
                  <a:pt x="28" y="45"/>
                  <a:pt x="28" y="45"/>
                </a:cubicBezTo>
                <a:cubicBezTo>
                  <a:pt x="24" y="32"/>
                  <a:pt x="19" y="18"/>
                  <a:pt x="14" y="5"/>
                </a:cubicBezTo>
                <a:cubicBezTo>
                  <a:pt x="0" y="5"/>
                  <a:pt x="0" y="5"/>
                  <a:pt x="0" y="5"/>
                </a:cubicBezTo>
                <a:cubicBezTo>
                  <a:pt x="0" y="0"/>
                  <a:pt x="0" y="0"/>
                  <a:pt x="0" y="0"/>
                </a:cubicBezTo>
                <a:close/>
                <a:moveTo>
                  <a:pt x="67" y="63"/>
                </a:moveTo>
                <a:cubicBezTo>
                  <a:pt x="69" y="63"/>
                  <a:pt x="71" y="65"/>
                  <a:pt x="71" y="67"/>
                </a:cubicBezTo>
                <a:cubicBezTo>
                  <a:pt x="71" y="69"/>
                  <a:pt x="69" y="70"/>
                  <a:pt x="67" y="70"/>
                </a:cubicBezTo>
                <a:cubicBezTo>
                  <a:pt x="65" y="70"/>
                  <a:pt x="63" y="69"/>
                  <a:pt x="63" y="67"/>
                </a:cubicBezTo>
                <a:cubicBezTo>
                  <a:pt x="63" y="65"/>
                  <a:pt x="65" y="63"/>
                  <a:pt x="67" y="63"/>
                </a:cubicBezTo>
                <a:close/>
                <a:moveTo>
                  <a:pt x="67" y="59"/>
                </a:moveTo>
                <a:cubicBezTo>
                  <a:pt x="71" y="59"/>
                  <a:pt x="75" y="62"/>
                  <a:pt x="75" y="67"/>
                </a:cubicBezTo>
                <a:cubicBezTo>
                  <a:pt x="75" y="71"/>
                  <a:pt x="71" y="75"/>
                  <a:pt x="67" y="75"/>
                </a:cubicBezTo>
                <a:cubicBezTo>
                  <a:pt x="63" y="75"/>
                  <a:pt x="59" y="71"/>
                  <a:pt x="59" y="67"/>
                </a:cubicBezTo>
                <a:cubicBezTo>
                  <a:pt x="59" y="62"/>
                  <a:pt x="63" y="59"/>
                  <a:pt x="67" y="59"/>
                </a:cubicBezTo>
                <a:close/>
                <a:moveTo>
                  <a:pt x="25" y="21"/>
                </a:moveTo>
                <a:cubicBezTo>
                  <a:pt x="25" y="21"/>
                  <a:pt x="25" y="21"/>
                  <a:pt x="25" y="22"/>
                </a:cubicBezTo>
                <a:cubicBezTo>
                  <a:pt x="25" y="22"/>
                  <a:pt x="25" y="22"/>
                  <a:pt x="25" y="22"/>
                </a:cubicBezTo>
                <a:cubicBezTo>
                  <a:pt x="25" y="22"/>
                  <a:pt x="25" y="22"/>
                  <a:pt x="25" y="22"/>
                </a:cubicBezTo>
                <a:cubicBezTo>
                  <a:pt x="25" y="22"/>
                  <a:pt x="25" y="22"/>
                  <a:pt x="25" y="22"/>
                </a:cubicBezTo>
                <a:cubicBezTo>
                  <a:pt x="25" y="22"/>
                  <a:pt x="25" y="22"/>
                  <a:pt x="25" y="22"/>
                </a:cubicBezTo>
                <a:cubicBezTo>
                  <a:pt x="25" y="21"/>
                  <a:pt x="25" y="21"/>
                  <a:pt x="25" y="21"/>
                </a:cubicBezTo>
                <a:close/>
                <a:moveTo>
                  <a:pt x="25" y="22"/>
                </a:moveTo>
                <a:cubicBezTo>
                  <a:pt x="25" y="22"/>
                  <a:pt x="25" y="22"/>
                  <a:pt x="25" y="22"/>
                </a:cubicBezTo>
                <a:cubicBezTo>
                  <a:pt x="30" y="22"/>
                  <a:pt x="35" y="22"/>
                  <a:pt x="40" y="22"/>
                </a:cubicBezTo>
                <a:cubicBezTo>
                  <a:pt x="40" y="21"/>
                  <a:pt x="40" y="19"/>
                  <a:pt x="40" y="17"/>
                </a:cubicBezTo>
                <a:cubicBezTo>
                  <a:pt x="23" y="17"/>
                  <a:pt x="23" y="17"/>
                  <a:pt x="23" y="17"/>
                </a:cubicBezTo>
                <a:cubicBezTo>
                  <a:pt x="23" y="17"/>
                  <a:pt x="23" y="18"/>
                  <a:pt x="23" y="18"/>
                </a:cubicBezTo>
                <a:cubicBezTo>
                  <a:pt x="23" y="18"/>
                  <a:pt x="23"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2"/>
                  <a:pt x="25" y="22"/>
                  <a:pt x="25" y="22"/>
                </a:cubicBezTo>
                <a:close/>
                <a:moveTo>
                  <a:pt x="27" y="27"/>
                </a:move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8" y="29"/>
                  <a:pt x="28" y="30"/>
                  <a:pt x="28" y="31"/>
                </a:cubicBezTo>
                <a:cubicBezTo>
                  <a:pt x="33" y="31"/>
                  <a:pt x="37" y="31"/>
                  <a:pt x="42" y="31"/>
                </a:cubicBezTo>
                <a:cubicBezTo>
                  <a:pt x="41" y="30"/>
                  <a:pt x="41" y="28"/>
                  <a:pt x="41" y="27"/>
                </a:cubicBezTo>
                <a:cubicBezTo>
                  <a:pt x="36" y="27"/>
                  <a:pt x="31" y="27"/>
                  <a:pt x="27" y="27"/>
                </a:cubicBezTo>
                <a:close/>
                <a:moveTo>
                  <a:pt x="17" y="0"/>
                </a:moveTo>
                <a:cubicBezTo>
                  <a:pt x="17" y="0"/>
                  <a:pt x="17" y="1"/>
                  <a:pt x="17" y="1"/>
                </a:cubicBezTo>
                <a:cubicBezTo>
                  <a:pt x="17" y="0"/>
                  <a:pt x="17" y="0"/>
                  <a:pt x="17" y="0"/>
                </a:cubicBezTo>
                <a:close/>
                <a:moveTo>
                  <a:pt x="18" y="2"/>
                </a:moveTo>
                <a:cubicBezTo>
                  <a:pt x="18" y="2"/>
                  <a:pt x="18" y="2"/>
                  <a:pt x="18" y="2"/>
                </a:cubicBezTo>
                <a:cubicBezTo>
                  <a:pt x="18" y="2"/>
                  <a:pt x="18" y="2"/>
                  <a:pt x="18" y="2"/>
                </a:cubicBezTo>
                <a:close/>
                <a:moveTo>
                  <a:pt x="18" y="2"/>
                </a:moveTo>
                <a:cubicBezTo>
                  <a:pt x="18" y="2"/>
                  <a:pt x="18" y="2"/>
                  <a:pt x="18" y="2"/>
                </a:cubicBezTo>
                <a:cubicBezTo>
                  <a:pt x="18" y="2"/>
                  <a:pt x="18" y="2"/>
                  <a:pt x="18" y="2"/>
                </a:cubicBezTo>
                <a:close/>
                <a:moveTo>
                  <a:pt x="18" y="4"/>
                </a:moveTo>
                <a:cubicBezTo>
                  <a:pt x="18" y="4"/>
                  <a:pt x="19" y="4"/>
                  <a:pt x="19" y="4"/>
                </a:cubicBezTo>
                <a:cubicBezTo>
                  <a:pt x="18" y="4"/>
                  <a:pt x="18" y="4"/>
                  <a:pt x="18" y="4"/>
                </a:cubicBezTo>
                <a:close/>
                <a:moveTo>
                  <a:pt x="39" y="63"/>
                </a:moveTo>
                <a:cubicBezTo>
                  <a:pt x="41" y="63"/>
                  <a:pt x="42" y="65"/>
                  <a:pt x="42" y="67"/>
                </a:cubicBezTo>
                <a:cubicBezTo>
                  <a:pt x="42" y="69"/>
                  <a:pt x="41" y="70"/>
                  <a:pt x="39" y="70"/>
                </a:cubicBezTo>
                <a:cubicBezTo>
                  <a:pt x="37" y="70"/>
                  <a:pt x="35" y="69"/>
                  <a:pt x="35" y="67"/>
                </a:cubicBezTo>
                <a:cubicBezTo>
                  <a:pt x="35" y="65"/>
                  <a:pt x="37" y="63"/>
                  <a:pt x="39" y="63"/>
                </a:cubicBezTo>
                <a:close/>
                <a:moveTo>
                  <a:pt x="39" y="59"/>
                </a:moveTo>
                <a:cubicBezTo>
                  <a:pt x="43" y="59"/>
                  <a:pt x="46" y="62"/>
                  <a:pt x="46" y="67"/>
                </a:cubicBezTo>
                <a:cubicBezTo>
                  <a:pt x="46" y="71"/>
                  <a:pt x="43" y="75"/>
                  <a:pt x="39" y="75"/>
                </a:cubicBezTo>
                <a:cubicBezTo>
                  <a:pt x="34" y="75"/>
                  <a:pt x="31" y="71"/>
                  <a:pt x="31" y="67"/>
                </a:cubicBezTo>
                <a:cubicBezTo>
                  <a:pt x="31" y="62"/>
                  <a:pt x="34" y="59"/>
                  <a:pt x="39" y="59"/>
                </a:cubicBezTo>
                <a:close/>
                <a:moveTo>
                  <a:pt x="47" y="41"/>
                </a:moveTo>
                <a:cubicBezTo>
                  <a:pt x="58" y="41"/>
                  <a:pt x="58" y="41"/>
                  <a:pt x="58" y="41"/>
                </a:cubicBezTo>
                <a:cubicBezTo>
                  <a:pt x="58" y="39"/>
                  <a:pt x="59" y="37"/>
                  <a:pt x="59" y="36"/>
                </a:cubicBezTo>
                <a:cubicBezTo>
                  <a:pt x="55" y="36"/>
                  <a:pt x="51" y="36"/>
                  <a:pt x="47" y="36"/>
                </a:cubicBezTo>
                <a:cubicBezTo>
                  <a:pt x="47" y="37"/>
                  <a:pt x="47" y="39"/>
                  <a:pt x="47" y="41"/>
                </a:cubicBezTo>
                <a:close/>
                <a:moveTo>
                  <a:pt x="63" y="41"/>
                </a:moveTo>
                <a:cubicBezTo>
                  <a:pt x="74" y="41"/>
                  <a:pt x="74" y="41"/>
                  <a:pt x="74" y="41"/>
                </a:cubicBezTo>
                <a:cubicBezTo>
                  <a:pt x="75" y="39"/>
                  <a:pt x="75" y="37"/>
                  <a:pt x="76" y="36"/>
                </a:cubicBezTo>
                <a:cubicBezTo>
                  <a:pt x="72" y="36"/>
                  <a:pt x="68" y="36"/>
                  <a:pt x="63" y="36"/>
                </a:cubicBezTo>
                <a:cubicBezTo>
                  <a:pt x="63" y="37"/>
                  <a:pt x="63" y="39"/>
                  <a:pt x="63" y="41"/>
                </a:cubicBezTo>
                <a:close/>
                <a:moveTo>
                  <a:pt x="27" y="27"/>
                </a:moveTo>
                <a:cubicBezTo>
                  <a:pt x="27" y="27"/>
                  <a:pt x="27" y="27"/>
                  <a:pt x="27" y="27"/>
                </a:cubicBezTo>
                <a:cubicBezTo>
                  <a:pt x="27" y="27"/>
                  <a:pt x="27" y="27"/>
                  <a:pt x="27" y="27"/>
                </a:cubicBezTo>
                <a:close/>
                <a:moveTo>
                  <a:pt x="25" y="21"/>
                </a:move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lose/>
                <a:moveTo>
                  <a:pt x="25" y="22"/>
                </a:moveTo>
                <a:cubicBezTo>
                  <a:pt x="25" y="22"/>
                  <a:pt x="25" y="22"/>
                  <a:pt x="25" y="22"/>
                </a:cubicBezTo>
                <a:cubicBezTo>
                  <a:pt x="25" y="22"/>
                  <a:pt x="25" y="22"/>
                  <a:pt x="25" y="22"/>
                </a:cubicBezTo>
                <a:close/>
                <a:moveTo>
                  <a:pt x="44" y="17"/>
                </a:moveTo>
                <a:cubicBezTo>
                  <a:pt x="44" y="19"/>
                  <a:pt x="45" y="21"/>
                  <a:pt x="45" y="22"/>
                </a:cubicBezTo>
                <a:cubicBezTo>
                  <a:pt x="50" y="22"/>
                  <a:pt x="55" y="22"/>
                  <a:pt x="61" y="22"/>
                </a:cubicBezTo>
                <a:cubicBezTo>
                  <a:pt x="61" y="21"/>
                  <a:pt x="61" y="19"/>
                  <a:pt x="61" y="17"/>
                </a:cubicBezTo>
                <a:cubicBezTo>
                  <a:pt x="44" y="17"/>
                  <a:pt x="44" y="17"/>
                  <a:pt x="44" y="17"/>
                </a:cubicBezTo>
                <a:close/>
                <a:moveTo>
                  <a:pt x="46" y="27"/>
                </a:moveTo>
                <a:cubicBezTo>
                  <a:pt x="46" y="28"/>
                  <a:pt x="46" y="30"/>
                  <a:pt x="46" y="31"/>
                </a:cubicBezTo>
                <a:cubicBezTo>
                  <a:pt x="51" y="31"/>
                  <a:pt x="55" y="31"/>
                  <a:pt x="59" y="31"/>
                </a:cubicBezTo>
                <a:cubicBezTo>
                  <a:pt x="60" y="30"/>
                  <a:pt x="60" y="28"/>
                  <a:pt x="60" y="27"/>
                </a:cubicBezTo>
                <a:cubicBezTo>
                  <a:pt x="55" y="27"/>
                  <a:pt x="50" y="27"/>
                  <a:pt x="46" y="27"/>
                </a:cubicBezTo>
                <a:close/>
                <a:moveTo>
                  <a:pt x="64" y="31"/>
                </a:moveTo>
                <a:cubicBezTo>
                  <a:pt x="64" y="30"/>
                  <a:pt x="64" y="28"/>
                  <a:pt x="65" y="27"/>
                </a:cubicBezTo>
                <a:cubicBezTo>
                  <a:pt x="70" y="27"/>
                  <a:pt x="74" y="27"/>
                  <a:pt x="79" y="27"/>
                </a:cubicBezTo>
                <a:cubicBezTo>
                  <a:pt x="78" y="28"/>
                  <a:pt x="78" y="30"/>
                  <a:pt x="77" y="31"/>
                </a:cubicBezTo>
                <a:cubicBezTo>
                  <a:pt x="73" y="31"/>
                  <a:pt x="69" y="31"/>
                  <a:pt x="64" y="31"/>
                </a:cubicBezTo>
                <a:close/>
                <a:moveTo>
                  <a:pt x="65" y="22"/>
                </a:moveTo>
                <a:cubicBezTo>
                  <a:pt x="65" y="21"/>
                  <a:pt x="66" y="19"/>
                  <a:pt x="66" y="17"/>
                </a:cubicBezTo>
                <a:cubicBezTo>
                  <a:pt x="82" y="17"/>
                  <a:pt x="82" y="17"/>
                  <a:pt x="82" y="17"/>
                </a:cubicBezTo>
                <a:cubicBezTo>
                  <a:pt x="82" y="19"/>
                  <a:pt x="81" y="21"/>
                  <a:pt x="81" y="22"/>
                </a:cubicBezTo>
                <a:cubicBezTo>
                  <a:pt x="76" y="22"/>
                  <a:pt x="71" y="22"/>
                  <a:pt x="65" y="22"/>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1" name="Freeform 27"/>
          <p:cNvSpPr/>
          <p:nvPr/>
        </p:nvSpPr>
        <p:spPr bwMode="auto">
          <a:xfrm>
            <a:off x="6602413" y="2303463"/>
            <a:ext cx="561975" cy="255588"/>
          </a:xfrm>
          <a:custGeom>
            <a:avLst/>
            <a:gdLst>
              <a:gd name="T0" fmla="*/ 0 w 75"/>
              <a:gd name="T1" fmla="*/ 16 h 34"/>
              <a:gd name="T2" fmla="*/ 7 w 75"/>
              <a:gd name="T3" fmla="*/ 5 h 34"/>
              <a:gd name="T4" fmla="*/ 25 w 75"/>
              <a:gd name="T5" fmla="*/ 0 h 34"/>
              <a:gd name="T6" fmla="*/ 37 w 75"/>
              <a:gd name="T7" fmla="*/ 21 h 34"/>
              <a:gd name="T8" fmla="*/ 50 w 75"/>
              <a:gd name="T9" fmla="*/ 0 h 34"/>
              <a:gd name="T10" fmla="*/ 67 w 75"/>
              <a:gd name="T11" fmla="*/ 5 h 34"/>
              <a:gd name="T12" fmla="*/ 75 w 75"/>
              <a:gd name="T13" fmla="*/ 16 h 34"/>
              <a:gd name="T14" fmla="*/ 75 w 75"/>
              <a:gd name="T15" fmla="*/ 34 h 34"/>
              <a:gd name="T16" fmla="*/ 37 w 75"/>
              <a:gd name="T17" fmla="*/ 34 h 34"/>
              <a:gd name="T18" fmla="*/ 0 w 75"/>
              <a:gd name="T19" fmla="*/ 34 h 34"/>
              <a:gd name="T20" fmla="*/ 0 w 75"/>
              <a:gd name="T21"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34">
                <a:moveTo>
                  <a:pt x="0" y="16"/>
                </a:moveTo>
                <a:cubicBezTo>
                  <a:pt x="0" y="11"/>
                  <a:pt x="2" y="7"/>
                  <a:pt x="7" y="5"/>
                </a:cubicBezTo>
                <a:cubicBezTo>
                  <a:pt x="25" y="0"/>
                  <a:pt x="25" y="0"/>
                  <a:pt x="25" y="0"/>
                </a:cubicBezTo>
                <a:cubicBezTo>
                  <a:pt x="37" y="21"/>
                  <a:pt x="37" y="21"/>
                  <a:pt x="37" y="21"/>
                </a:cubicBezTo>
                <a:cubicBezTo>
                  <a:pt x="50" y="0"/>
                  <a:pt x="50" y="0"/>
                  <a:pt x="50" y="0"/>
                </a:cubicBezTo>
                <a:cubicBezTo>
                  <a:pt x="67" y="5"/>
                  <a:pt x="67" y="5"/>
                  <a:pt x="67" y="5"/>
                </a:cubicBezTo>
                <a:cubicBezTo>
                  <a:pt x="72" y="7"/>
                  <a:pt x="75" y="11"/>
                  <a:pt x="75" y="16"/>
                </a:cubicBezTo>
                <a:cubicBezTo>
                  <a:pt x="75" y="34"/>
                  <a:pt x="75" y="34"/>
                  <a:pt x="75" y="34"/>
                </a:cubicBezTo>
                <a:cubicBezTo>
                  <a:pt x="37" y="34"/>
                  <a:pt x="37" y="34"/>
                  <a:pt x="37" y="34"/>
                </a:cubicBezTo>
                <a:cubicBezTo>
                  <a:pt x="0" y="34"/>
                  <a:pt x="0" y="34"/>
                  <a:pt x="0" y="34"/>
                </a:cubicBezTo>
                <a:cubicBezTo>
                  <a:pt x="0" y="16"/>
                  <a:pt x="0" y="16"/>
                  <a:pt x="0" y="16"/>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2" name="Freeform 28"/>
          <p:cNvSpPr/>
          <p:nvPr/>
        </p:nvSpPr>
        <p:spPr bwMode="auto">
          <a:xfrm>
            <a:off x="6751638" y="1995488"/>
            <a:ext cx="263525" cy="307975"/>
          </a:xfrm>
          <a:custGeom>
            <a:avLst/>
            <a:gdLst>
              <a:gd name="T0" fmla="*/ 17 w 35"/>
              <a:gd name="T1" fmla="*/ 41 h 41"/>
              <a:gd name="T2" fmla="*/ 5 w 35"/>
              <a:gd name="T3" fmla="*/ 32 h 41"/>
              <a:gd name="T4" fmla="*/ 1 w 35"/>
              <a:gd name="T5" fmla="*/ 12 h 41"/>
              <a:gd name="T6" fmla="*/ 17 w 35"/>
              <a:gd name="T7" fmla="*/ 0 h 41"/>
              <a:gd name="T8" fmla="*/ 33 w 35"/>
              <a:gd name="T9" fmla="*/ 12 h 41"/>
              <a:gd name="T10" fmla="*/ 29 w 35"/>
              <a:gd name="T11" fmla="*/ 32 h 41"/>
              <a:gd name="T12" fmla="*/ 17 w 35"/>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17" y="41"/>
                </a:moveTo>
                <a:cubicBezTo>
                  <a:pt x="12" y="41"/>
                  <a:pt x="8" y="37"/>
                  <a:pt x="5" y="32"/>
                </a:cubicBezTo>
                <a:cubicBezTo>
                  <a:pt x="1" y="26"/>
                  <a:pt x="0" y="18"/>
                  <a:pt x="1" y="12"/>
                </a:cubicBezTo>
                <a:cubicBezTo>
                  <a:pt x="3" y="5"/>
                  <a:pt x="8" y="0"/>
                  <a:pt x="17" y="0"/>
                </a:cubicBezTo>
                <a:cubicBezTo>
                  <a:pt x="26" y="0"/>
                  <a:pt x="31" y="5"/>
                  <a:pt x="33" y="12"/>
                </a:cubicBezTo>
                <a:cubicBezTo>
                  <a:pt x="35" y="18"/>
                  <a:pt x="33" y="26"/>
                  <a:pt x="29" y="32"/>
                </a:cubicBezTo>
                <a:cubicBezTo>
                  <a:pt x="26" y="37"/>
                  <a:pt x="22" y="41"/>
                  <a:pt x="17" y="41"/>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3" name="Freeform 29"/>
          <p:cNvSpPr/>
          <p:nvPr/>
        </p:nvSpPr>
        <p:spPr bwMode="auto">
          <a:xfrm>
            <a:off x="6969125" y="2438400"/>
            <a:ext cx="112713" cy="76200"/>
          </a:xfrm>
          <a:custGeom>
            <a:avLst/>
            <a:gdLst>
              <a:gd name="T0" fmla="*/ 2 w 15"/>
              <a:gd name="T1" fmla="*/ 0 h 10"/>
              <a:gd name="T2" fmla="*/ 14 w 15"/>
              <a:gd name="T3" fmla="*/ 0 h 10"/>
              <a:gd name="T4" fmla="*/ 15 w 15"/>
              <a:gd name="T5" fmla="*/ 2 h 10"/>
              <a:gd name="T6" fmla="*/ 15 w 15"/>
              <a:gd name="T7" fmla="*/ 8 h 10"/>
              <a:gd name="T8" fmla="*/ 14 w 15"/>
              <a:gd name="T9" fmla="*/ 10 h 10"/>
              <a:gd name="T10" fmla="*/ 2 w 15"/>
              <a:gd name="T11" fmla="*/ 10 h 10"/>
              <a:gd name="T12" fmla="*/ 0 w 15"/>
              <a:gd name="T13" fmla="*/ 8 h 10"/>
              <a:gd name="T14" fmla="*/ 0 w 15"/>
              <a:gd name="T15" fmla="*/ 2 h 10"/>
              <a:gd name="T16" fmla="*/ 2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2" y="0"/>
                </a:moveTo>
                <a:cubicBezTo>
                  <a:pt x="14" y="0"/>
                  <a:pt x="14" y="0"/>
                  <a:pt x="14" y="0"/>
                </a:cubicBezTo>
                <a:cubicBezTo>
                  <a:pt x="15" y="0"/>
                  <a:pt x="15" y="1"/>
                  <a:pt x="15" y="2"/>
                </a:cubicBezTo>
                <a:cubicBezTo>
                  <a:pt x="15" y="8"/>
                  <a:pt x="15" y="8"/>
                  <a:pt x="15" y="8"/>
                </a:cubicBezTo>
                <a:cubicBezTo>
                  <a:pt x="15" y="9"/>
                  <a:pt x="15" y="10"/>
                  <a:pt x="14" y="10"/>
                </a:cubicBezTo>
                <a:cubicBezTo>
                  <a:pt x="2" y="10"/>
                  <a:pt x="2" y="10"/>
                  <a:pt x="2" y="10"/>
                </a:cubicBezTo>
                <a:cubicBezTo>
                  <a:pt x="1" y="10"/>
                  <a:pt x="0" y="9"/>
                  <a:pt x="0" y="8"/>
                </a:cubicBezTo>
                <a:cubicBezTo>
                  <a:pt x="0" y="2"/>
                  <a:pt x="0" y="2"/>
                  <a:pt x="0" y="2"/>
                </a:cubicBezTo>
                <a:cubicBezTo>
                  <a:pt x="0" y="1"/>
                  <a:pt x="1" y="0"/>
                  <a:pt x="2"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4" name="文本框 83"/>
          <p:cNvSpPr txBox="1"/>
          <p:nvPr/>
        </p:nvSpPr>
        <p:spPr>
          <a:xfrm>
            <a:off x="4062718" y="3086100"/>
            <a:ext cx="1741182" cy="400110"/>
          </a:xfrm>
          <a:prstGeom prst="rect">
            <a:avLst/>
          </a:prstGeom>
          <a:noFill/>
        </p:spPr>
        <p:txBody>
          <a:bodyPr wrap="none" rtlCol="0">
            <a:spAutoFit/>
          </a:bodyPr>
          <a:lstStyle/>
          <a:p>
            <a:pPr algn="l"/>
            <a:r>
              <a:rPr lang="en-US" sz="2000" dirty="0">
                <a:solidFill>
                  <a:schemeClr val="bg1"/>
                </a:solidFill>
                <a:latin typeface="Times New Roman" panose="02020603050405020304" pitchFamily="18" charset="0"/>
                <a:cs typeface="Times New Roman" panose="02020603050405020304" pitchFamily="18" charset="0"/>
              </a:rPr>
              <a:t>Quality control</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58" name="文本框 57"/>
          <p:cNvSpPr txBox="1"/>
          <p:nvPr/>
        </p:nvSpPr>
        <p:spPr>
          <a:xfrm>
            <a:off x="6012601" y="3094832"/>
            <a:ext cx="1827744" cy="400110"/>
          </a:xfrm>
          <a:prstGeom prst="rect">
            <a:avLst/>
          </a:prstGeom>
          <a:noFill/>
        </p:spPr>
        <p:txBody>
          <a:bodyPr wrap="none" rtlCol="0">
            <a:spAutoFit/>
          </a:bodyPr>
          <a:lstStyle/>
          <a:p>
            <a:pPr algn="l"/>
            <a:r>
              <a:rPr lang="en-US" sz="2000" dirty="0">
                <a:solidFill>
                  <a:schemeClr val="bg1"/>
                </a:solidFill>
                <a:latin typeface="Times New Roman" panose="02020603050405020304" pitchFamily="18" charset="0"/>
                <a:cs typeface="Times New Roman" panose="02020603050405020304" pitchFamily="18" charset="0"/>
              </a:rPr>
              <a:t>Data processing</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59" name="文本框 58"/>
          <p:cNvSpPr txBox="1"/>
          <p:nvPr/>
        </p:nvSpPr>
        <p:spPr>
          <a:xfrm>
            <a:off x="9936480" y="2911475"/>
            <a:ext cx="1653871" cy="707886"/>
          </a:xfrm>
          <a:prstGeom prst="rect">
            <a:avLst/>
          </a:prstGeom>
          <a:noFill/>
        </p:spPr>
        <p:txBody>
          <a:bodyPr wrap="square" rtlCol="0">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System management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60" name="文本框 59"/>
          <p:cNvSpPr txBox="1"/>
          <p:nvPr/>
        </p:nvSpPr>
        <p:spPr>
          <a:xfrm>
            <a:off x="7840345" y="2932212"/>
            <a:ext cx="1983105" cy="707886"/>
          </a:xfrm>
          <a:prstGeom prst="rect">
            <a:avLst/>
          </a:prstGeom>
          <a:noFill/>
        </p:spPr>
        <p:txBody>
          <a:bodyPr wrap="square" rtlCol="0">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Metadata management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61" name="文本框 60"/>
          <p:cNvSpPr txBox="1"/>
          <p:nvPr/>
        </p:nvSpPr>
        <p:spPr>
          <a:xfrm>
            <a:off x="4138930" y="3889375"/>
            <a:ext cx="1666875" cy="2138086"/>
          </a:xfrm>
          <a:prstGeom prst="rect">
            <a:avLst/>
          </a:prstGeom>
          <a:noFill/>
        </p:spPr>
        <p:txBody>
          <a:bodyPr wrap="square" rtlCol="0">
            <a:spAutoFit/>
          </a:bodyPr>
          <a:lstStyle/>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Conventional audit</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Annual audit</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Quarterly audit</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Quality inspection</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Management indicator monitoring</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Log management</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endParaRPr lang="zh-CN" altLang="en-US" sz="1400" dirty="0">
              <a:solidFill>
                <a:schemeClr val="bg1"/>
              </a:solidFill>
              <a:latin typeface="Times New Roman" panose="02020603050405020304" pitchFamily="18" charset="0"/>
              <a:cs typeface="Times New Roman" panose="02020603050405020304" pitchFamily="18" charset="0"/>
            </a:endParaRPr>
          </a:p>
        </p:txBody>
      </p:sp>
      <p:sp>
        <p:nvSpPr>
          <p:cNvPr id="62" name="文本框 61"/>
          <p:cNvSpPr txBox="1"/>
          <p:nvPr/>
        </p:nvSpPr>
        <p:spPr>
          <a:xfrm>
            <a:off x="6085205" y="3890645"/>
            <a:ext cx="1830705" cy="2138086"/>
          </a:xfrm>
          <a:prstGeom prst="rect">
            <a:avLst/>
          </a:prstGeom>
          <a:noFill/>
        </p:spPr>
        <p:txBody>
          <a:bodyPr wrap="square" rtlCol="0">
            <a:spAutoFit/>
          </a:bodyPr>
          <a:lstStyle/>
          <a:p>
            <a:pPr>
              <a:lnSpc>
                <a:spcPct val="120000"/>
              </a:lnSpc>
            </a:pPr>
            <a:r>
              <a:rPr lang="en-US" sz="1400">
                <a:solidFill>
                  <a:schemeClr val="bg1"/>
                </a:solidFill>
                <a:latin typeface="Times New Roman" panose="02020603050405020304" pitchFamily="18" charset="0"/>
                <a:cs typeface="Times New Roman" panose="02020603050405020304" pitchFamily="18" charset="0"/>
                <a:sym typeface="+mn-ea"/>
              </a:rPr>
              <a:t>Data collection</a:t>
            </a:r>
            <a:endParaRPr lang="en-US" sz="1400">
              <a:solidFill>
                <a:schemeClr val="bg1"/>
              </a:solidFill>
              <a:latin typeface="Times New Roman" panose="02020603050405020304" pitchFamily="18" charset="0"/>
              <a:cs typeface="Times New Roman" panose="02020603050405020304" pitchFamily="18" charset="0"/>
              <a:sym typeface="+mn-ea"/>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sym typeface="+mn-ea"/>
              </a:rPr>
              <a:t>Field survey</a:t>
            </a:r>
            <a:endParaRPr lang="en-US" sz="1400">
              <a:solidFill>
                <a:schemeClr val="bg1"/>
              </a:solidFill>
              <a:latin typeface="Times New Roman" panose="02020603050405020304" pitchFamily="18" charset="0"/>
              <a:cs typeface="Times New Roman" panose="02020603050405020304" pitchFamily="18" charset="0"/>
              <a:sym typeface="+mn-ea"/>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sym typeface="+mn-ea"/>
              </a:rPr>
              <a:t>Modification for information entry</a:t>
            </a:r>
            <a:endParaRPr lang="en-US" sz="1400">
              <a:solidFill>
                <a:schemeClr val="bg1"/>
              </a:solidFill>
              <a:latin typeface="Times New Roman" panose="02020603050405020304" pitchFamily="18" charset="0"/>
              <a:cs typeface="Times New Roman" panose="02020603050405020304" pitchFamily="18" charset="0"/>
              <a:sym typeface="+mn-ea"/>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sym typeface="+mn-ea"/>
              </a:rPr>
              <a:t>Unit location changing</a:t>
            </a:r>
            <a:endParaRPr lang="en-US" sz="1400">
              <a:solidFill>
                <a:schemeClr val="bg1"/>
              </a:solidFill>
              <a:latin typeface="Times New Roman" panose="02020603050405020304" pitchFamily="18" charset="0"/>
              <a:cs typeface="Times New Roman" panose="02020603050405020304" pitchFamily="18" charset="0"/>
              <a:sym typeface="+mn-ea"/>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rPr>
              <a:t>Back-up</a:t>
            </a:r>
            <a:endParaRPr lang="en-US" sz="140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rPr>
              <a:t>Analysis and application</a:t>
            </a:r>
            <a:endParaRPr lang="en-US" sz="1400">
              <a:solidFill>
                <a:schemeClr val="bg1"/>
              </a:solidFill>
              <a:latin typeface="Times New Roman" panose="02020603050405020304" pitchFamily="18" charset="0"/>
              <a:cs typeface="Times New Roman" panose="02020603050405020304" pitchFamily="18" charset="0"/>
            </a:endParaRPr>
          </a:p>
        </p:txBody>
      </p:sp>
      <p:sp>
        <p:nvSpPr>
          <p:cNvPr id="63" name="文本框 62"/>
          <p:cNvSpPr txBox="1"/>
          <p:nvPr/>
        </p:nvSpPr>
        <p:spPr>
          <a:xfrm>
            <a:off x="7915910" y="3890645"/>
            <a:ext cx="1809750" cy="2138086"/>
          </a:xfrm>
          <a:prstGeom prst="rect">
            <a:avLst/>
          </a:prstGeom>
          <a:noFill/>
        </p:spPr>
        <p:txBody>
          <a:bodyPr wrap="square" rtlCol="0">
            <a:spAutoFit/>
          </a:bodyPr>
          <a:lstStyle/>
          <a:p>
            <a:pPr>
              <a:lnSpc>
                <a:spcPct val="120000"/>
              </a:lnSpc>
            </a:pPr>
            <a:r>
              <a:rPr lang="en-US" sz="1400">
                <a:solidFill>
                  <a:schemeClr val="bg1"/>
                </a:solidFill>
                <a:latin typeface="Times New Roman" panose="02020603050405020304" pitchFamily="18" charset="0"/>
                <a:cs typeface="Times New Roman" panose="02020603050405020304" pitchFamily="18" charset="0"/>
              </a:rPr>
              <a:t>Statistical report revision</a:t>
            </a:r>
            <a:endParaRPr lang="en-US" sz="140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rPr>
              <a:t>Metadata adjustment</a:t>
            </a:r>
            <a:endParaRPr lang="en-US" sz="140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rPr>
              <a:t>Adjustment of administrative division code</a:t>
            </a:r>
            <a:endParaRPr lang="en-US" sz="140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a:solidFill>
                  <a:schemeClr val="bg1"/>
                </a:solidFill>
                <a:latin typeface="Times New Roman" panose="02020603050405020304" pitchFamily="18" charset="0"/>
                <a:cs typeface="Times New Roman" panose="02020603050405020304" pitchFamily="18" charset="0"/>
                <a:sym typeface="+mn-ea"/>
              </a:rPr>
              <a:t>Intelligent coding of industry code </a:t>
            </a:r>
            <a:endParaRPr lang="en-US" sz="1400">
              <a:solidFill>
                <a:schemeClr val="bg1"/>
              </a:solidFill>
              <a:latin typeface="Times New Roman" panose="02020603050405020304" pitchFamily="18" charset="0"/>
              <a:cs typeface="Times New Roman" panose="02020603050405020304" pitchFamily="18" charset="0"/>
              <a:sym typeface="+mn-ea"/>
            </a:endParaRPr>
          </a:p>
        </p:txBody>
      </p:sp>
      <p:sp>
        <p:nvSpPr>
          <p:cNvPr id="85" name="文本框 84"/>
          <p:cNvSpPr txBox="1"/>
          <p:nvPr/>
        </p:nvSpPr>
        <p:spPr>
          <a:xfrm>
            <a:off x="9903459" y="3890645"/>
            <a:ext cx="1715453" cy="2138086"/>
          </a:xfrm>
          <a:prstGeom prst="rect">
            <a:avLst/>
          </a:prstGeom>
          <a:noFill/>
        </p:spPr>
        <p:txBody>
          <a:bodyPr wrap="square" rtlCol="0">
            <a:spAutoFit/>
          </a:bodyPr>
          <a:lstStyle/>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User authority management</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Function optimization</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System operation and maintenance</a:t>
            </a:r>
            <a:endParaRPr lang="en-US" sz="14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cs typeface="Times New Roman" panose="02020603050405020304" pitchFamily="18" charset="0"/>
              </a:rPr>
              <a:t>Information sharing monitoring</a:t>
            </a:r>
            <a:endParaRPr lang="en-US" sz="14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723591" y="330756"/>
            <a:ext cx="1588897"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Quality control</a:t>
            </a:r>
            <a:endParaRPr lang="en-US" dirty="0">
              <a:solidFill>
                <a:schemeClr val="bg1"/>
              </a:solidFill>
              <a:latin typeface="Times New Roman" panose="02020603050405020304" pitchFamily="18" charset="0"/>
              <a:cs typeface="Times New Roman" panose="02020603050405020304" pitchFamily="18" charset="0"/>
            </a:endParaRPr>
          </a:p>
        </p:txBody>
      </p:sp>
      <p:grpSp>
        <p:nvGrpSpPr>
          <p:cNvPr id="2" name="组合 1"/>
          <p:cNvGrpSpPr/>
          <p:nvPr/>
        </p:nvGrpSpPr>
        <p:grpSpPr>
          <a:xfrm>
            <a:off x="1312545" y="1198245"/>
            <a:ext cx="2170430" cy="692785"/>
            <a:chOff x="1586" y="6525"/>
            <a:chExt cx="2943" cy="939"/>
          </a:xfrm>
        </p:grpSpPr>
        <p:sp>
          <p:nvSpPr>
            <p:cNvPr id="95" name="Freeform 60"/>
            <p:cNvSpPr/>
            <p:nvPr/>
          </p:nvSpPr>
          <p:spPr bwMode="auto">
            <a:xfrm>
              <a:off x="1586" y="6525"/>
              <a:ext cx="874" cy="939"/>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7" name="圆角矩形 96"/>
            <p:cNvSpPr/>
            <p:nvPr/>
          </p:nvSpPr>
          <p:spPr>
            <a:xfrm>
              <a:off x="2637" y="6776"/>
              <a:ext cx="1893" cy="688"/>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What are the concerns of data control?</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98" name="等腰三角形 97"/>
            <p:cNvSpPr/>
            <p:nvPr/>
          </p:nvSpPr>
          <p:spPr>
            <a:xfrm rot="16200000">
              <a:off x="2520" y="6882"/>
              <a:ext cx="118" cy="238"/>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grpSp>
      <p:sp>
        <p:nvSpPr>
          <p:cNvPr id="92" name="文本框 91"/>
          <p:cNvSpPr txBox="1"/>
          <p:nvPr/>
        </p:nvSpPr>
        <p:spPr>
          <a:xfrm>
            <a:off x="1236125" y="2032314"/>
            <a:ext cx="3555585" cy="4500143"/>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Pre-event quality control:</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Ways and means of survey</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Quality evaluation of administrative and statistical data.</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Metadata management</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285750" indent="-285750">
              <a:lnSpc>
                <a:spcPct val="120000"/>
              </a:lnSpc>
              <a:buFont typeface="Wingdings" panose="05000000000000000000" pitchFamily="2" charset="2"/>
              <a:buChar char="n"/>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quality control in process:</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Process monitoring</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User operation and log monitoring</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Immediate audit and batch audit</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Remarks management</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Data monitoring</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lnSpc>
                <a:spcPct val="120000"/>
              </a:lnSpc>
              <a:buFont typeface="Wingdings" panose="05000000000000000000" pitchFamily="2" charset="2"/>
              <a:buChar char="n"/>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Ex-post quality control:</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Quality inspection</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742950" lvl="1" indent="-285750">
              <a:lnSpc>
                <a:spcPct val="120000"/>
              </a:lnSpc>
              <a:buFont typeface="Arial" panose="020B0604020202020204" pitchFamily="34" charset="0"/>
              <a:buChar char="•"/>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Comprehensive assessment</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lvl="0" indent="0">
              <a:lnSpc>
                <a:spcPct val="120000"/>
              </a:lnSpc>
              <a:buNone/>
            </a:pPr>
            <a:r>
              <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a:t>
            </a:r>
            <a:endParaRPr lang="en-US" sz="15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14" name="Freeform 5"/>
          <p:cNvSpPr/>
          <p:nvPr/>
        </p:nvSpPr>
        <p:spPr bwMode="auto">
          <a:xfrm>
            <a:off x="6094413" y="509588"/>
            <a:ext cx="5316537" cy="6140450"/>
          </a:xfrm>
          <a:custGeom>
            <a:avLst/>
            <a:gdLst>
              <a:gd name="T0" fmla="*/ 3349 w 3349"/>
              <a:gd name="T1" fmla="*/ 2902 h 3868"/>
              <a:gd name="T2" fmla="*/ 1675 w 3349"/>
              <a:gd name="T3" fmla="*/ 3868 h 3868"/>
              <a:gd name="T4" fmla="*/ 0 w 3349"/>
              <a:gd name="T5" fmla="*/ 2902 h 3868"/>
              <a:gd name="T6" fmla="*/ 0 w 3349"/>
              <a:gd name="T7" fmla="*/ 966 h 3868"/>
              <a:gd name="T8" fmla="*/ 1675 w 3349"/>
              <a:gd name="T9" fmla="*/ 0 h 3868"/>
              <a:gd name="T10" fmla="*/ 3349 w 3349"/>
              <a:gd name="T11" fmla="*/ 966 h 3868"/>
              <a:gd name="T12" fmla="*/ 3349 w 3349"/>
              <a:gd name="T13" fmla="*/ 2902 h 3868"/>
            </a:gdLst>
            <a:ahLst/>
            <a:cxnLst>
              <a:cxn ang="0">
                <a:pos x="T0" y="T1"/>
              </a:cxn>
              <a:cxn ang="0">
                <a:pos x="T2" y="T3"/>
              </a:cxn>
              <a:cxn ang="0">
                <a:pos x="T4" y="T5"/>
              </a:cxn>
              <a:cxn ang="0">
                <a:pos x="T6" y="T7"/>
              </a:cxn>
              <a:cxn ang="0">
                <a:pos x="T8" y="T9"/>
              </a:cxn>
              <a:cxn ang="0">
                <a:pos x="T10" y="T11"/>
              </a:cxn>
              <a:cxn ang="0">
                <a:pos x="T12" y="T13"/>
              </a:cxn>
            </a:cxnLst>
            <a:rect l="0" t="0" r="r" b="b"/>
            <a:pathLst>
              <a:path w="3349" h="3868">
                <a:moveTo>
                  <a:pt x="3349" y="2902"/>
                </a:moveTo>
                <a:lnTo>
                  <a:pt x="1675" y="3868"/>
                </a:lnTo>
                <a:lnTo>
                  <a:pt x="0" y="2902"/>
                </a:lnTo>
                <a:lnTo>
                  <a:pt x="0" y="966"/>
                </a:lnTo>
                <a:lnTo>
                  <a:pt x="1675" y="0"/>
                </a:lnTo>
                <a:lnTo>
                  <a:pt x="3349" y="966"/>
                </a:lnTo>
                <a:lnTo>
                  <a:pt x="3349" y="2902"/>
                </a:lnTo>
                <a:close/>
              </a:path>
            </a:pathLst>
          </a:custGeom>
          <a:solidFill>
            <a:schemeClr val="bg1">
              <a:lumMod val="95000"/>
            </a:schemeClr>
          </a:solidFill>
          <a:ln>
            <a:noFill/>
          </a:ln>
          <a:effectLst>
            <a:outerShdw blurRad="228600" sx="102000" sy="102000" algn="ctr" rotWithShape="0">
              <a:prstClr val="black">
                <a:alpha val="28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 name="Freeform 6"/>
          <p:cNvSpPr/>
          <p:nvPr/>
        </p:nvSpPr>
        <p:spPr bwMode="auto">
          <a:xfrm>
            <a:off x="5775325" y="2570163"/>
            <a:ext cx="817562" cy="366713"/>
          </a:xfrm>
          <a:custGeom>
            <a:avLst/>
            <a:gdLst>
              <a:gd name="T0" fmla="*/ 0 w 515"/>
              <a:gd name="T1" fmla="*/ 231 h 231"/>
              <a:gd name="T2" fmla="*/ 398 w 515"/>
              <a:gd name="T3" fmla="*/ 0 h 231"/>
              <a:gd name="T4" fmla="*/ 515 w 515"/>
              <a:gd name="T5" fmla="*/ 0 h 231"/>
              <a:gd name="T6" fmla="*/ 515 w 515"/>
              <a:gd name="T7" fmla="*/ 231 h 231"/>
              <a:gd name="T8" fmla="*/ 0 w 515"/>
              <a:gd name="T9" fmla="*/ 231 h 231"/>
            </a:gdLst>
            <a:ahLst/>
            <a:cxnLst>
              <a:cxn ang="0">
                <a:pos x="T0" y="T1"/>
              </a:cxn>
              <a:cxn ang="0">
                <a:pos x="T2" y="T3"/>
              </a:cxn>
              <a:cxn ang="0">
                <a:pos x="T4" y="T5"/>
              </a:cxn>
              <a:cxn ang="0">
                <a:pos x="T6" y="T7"/>
              </a:cxn>
              <a:cxn ang="0">
                <a:pos x="T8" y="T9"/>
              </a:cxn>
            </a:cxnLst>
            <a:rect l="0" t="0" r="r" b="b"/>
            <a:pathLst>
              <a:path w="515" h="231">
                <a:moveTo>
                  <a:pt x="0" y="231"/>
                </a:moveTo>
                <a:lnTo>
                  <a:pt x="398" y="0"/>
                </a:lnTo>
                <a:lnTo>
                  <a:pt x="515" y="0"/>
                </a:lnTo>
                <a:lnTo>
                  <a:pt x="515" y="231"/>
                </a:lnTo>
                <a:lnTo>
                  <a:pt x="0" y="231"/>
                </a:lnTo>
                <a:close/>
              </a:path>
            </a:pathLst>
          </a:custGeom>
          <a:solidFill>
            <a:srgbClr val="3C53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 name="Freeform 7"/>
          <p:cNvSpPr/>
          <p:nvPr/>
        </p:nvSpPr>
        <p:spPr bwMode="auto">
          <a:xfrm>
            <a:off x="5665788" y="2506663"/>
            <a:ext cx="1855787" cy="2146300"/>
          </a:xfrm>
          <a:custGeom>
            <a:avLst/>
            <a:gdLst>
              <a:gd name="T0" fmla="*/ 0 w 1169"/>
              <a:gd name="T1" fmla="*/ 1014 h 1352"/>
              <a:gd name="T2" fmla="*/ 0 w 1169"/>
              <a:gd name="T3" fmla="*/ 338 h 1352"/>
              <a:gd name="T4" fmla="*/ 584 w 1169"/>
              <a:gd name="T5" fmla="*/ 0 h 1352"/>
              <a:gd name="T6" fmla="*/ 1169 w 1169"/>
              <a:gd name="T7" fmla="*/ 338 h 1352"/>
              <a:gd name="T8" fmla="*/ 1169 w 1169"/>
              <a:gd name="T9" fmla="*/ 1014 h 1352"/>
              <a:gd name="T10" fmla="*/ 584 w 1169"/>
              <a:gd name="T11" fmla="*/ 1352 h 1352"/>
              <a:gd name="T12" fmla="*/ 0 w 1169"/>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69" h="1352">
                <a:moveTo>
                  <a:pt x="0" y="1014"/>
                </a:moveTo>
                <a:lnTo>
                  <a:pt x="0" y="338"/>
                </a:lnTo>
                <a:lnTo>
                  <a:pt x="584" y="0"/>
                </a:lnTo>
                <a:lnTo>
                  <a:pt x="1169" y="338"/>
                </a:lnTo>
                <a:lnTo>
                  <a:pt x="1169" y="1014"/>
                </a:lnTo>
                <a:lnTo>
                  <a:pt x="584" y="1352"/>
                </a:lnTo>
                <a:lnTo>
                  <a:pt x="0" y="1014"/>
                </a:lnTo>
                <a:close/>
              </a:path>
            </a:pathLst>
          </a:custGeom>
          <a:solidFill>
            <a:srgbClr val="78A6B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7" name="Freeform 8"/>
          <p:cNvSpPr/>
          <p:nvPr/>
        </p:nvSpPr>
        <p:spPr bwMode="auto">
          <a:xfrm>
            <a:off x="10091738" y="2570163"/>
            <a:ext cx="820737" cy="366713"/>
          </a:xfrm>
          <a:custGeom>
            <a:avLst/>
            <a:gdLst>
              <a:gd name="T0" fmla="*/ 0 w 517"/>
              <a:gd name="T1" fmla="*/ 231 h 231"/>
              <a:gd name="T2" fmla="*/ 398 w 517"/>
              <a:gd name="T3" fmla="*/ 0 h 231"/>
              <a:gd name="T4" fmla="*/ 517 w 517"/>
              <a:gd name="T5" fmla="*/ 0 h 231"/>
              <a:gd name="T6" fmla="*/ 517 w 517"/>
              <a:gd name="T7" fmla="*/ 231 h 231"/>
              <a:gd name="T8" fmla="*/ 0 w 517"/>
              <a:gd name="T9" fmla="*/ 231 h 231"/>
            </a:gdLst>
            <a:ahLst/>
            <a:cxnLst>
              <a:cxn ang="0">
                <a:pos x="T0" y="T1"/>
              </a:cxn>
              <a:cxn ang="0">
                <a:pos x="T2" y="T3"/>
              </a:cxn>
              <a:cxn ang="0">
                <a:pos x="T4" y="T5"/>
              </a:cxn>
              <a:cxn ang="0">
                <a:pos x="T6" y="T7"/>
              </a:cxn>
              <a:cxn ang="0">
                <a:pos x="T8" y="T9"/>
              </a:cxn>
            </a:cxnLst>
            <a:rect l="0" t="0" r="r" b="b"/>
            <a:pathLst>
              <a:path w="517" h="231">
                <a:moveTo>
                  <a:pt x="0" y="231"/>
                </a:moveTo>
                <a:lnTo>
                  <a:pt x="398" y="0"/>
                </a:lnTo>
                <a:lnTo>
                  <a:pt x="517" y="0"/>
                </a:lnTo>
                <a:lnTo>
                  <a:pt x="517" y="231"/>
                </a:lnTo>
                <a:lnTo>
                  <a:pt x="0" y="231"/>
                </a:lnTo>
                <a:close/>
              </a:path>
            </a:pathLst>
          </a:custGeom>
          <a:solidFill>
            <a:srgbClr val="4962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 name="Freeform 9"/>
          <p:cNvSpPr/>
          <p:nvPr/>
        </p:nvSpPr>
        <p:spPr bwMode="auto">
          <a:xfrm>
            <a:off x="9983788" y="2506663"/>
            <a:ext cx="1855787" cy="2146300"/>
          </a:xfrm>
          <a:custGeom>
            <a:avLst/>
            <a:gdLst>
              <a:gd name="T0" fmla="*/ 0 w 1169"/>
              <a:gd name="T1" fmla="*/ 1014 h 1352"/>
              <a:gd name="T2" fmla="*/ 0 w 1169"/>
              <a:gd name="T3" fmla="*/ 338 h 1352"/>
              <a:gd name="T4" fmla="*/ 585 w 1169"/>
              <a:gd name="T5" fmla="*/ 0 h 1352"/>
              <a:gd name="T6" fmla="*/ 1169 w 1169"/>
              <a:gd name="T7" fmla="*/ 338 h 1352"/>
              <a:gd name="T8" fmla="*/ 1169 w 1169"/>
              <a:gd name="T9" fmla="*/ 1014 h 1352"/>
              <a:gd name="T10" fmla="*/ 585 w 1169"/>
              <a:gd name="T11" fmla="*/ 1352 h 1352"/>
              <a:gd name="T12" fmla="*/ 0 w 1169"/>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69" h="1352">
                <a:moveTo>
                  <a:pt x="0" y="1014"/>
                </a:moveTo>
                <a:lnTo>
                  <a:pt x="0" y="338"/>
                </a:lnTo>
                <a:lnTo>
                  <a:pt x="585" y="0"/>
                </a:lnTo>
                <a:lnTo>
                  <a:pt x="1169" y="338"/>
                </a:lnTo>
                <a:lnTo>
                  <a:pt x="1169" y="1014"/>
                </a:lnTo>
                <a:lnTo>
                  <a:pt x="585" y="1352"/>
                </a:lnTo>
                <a:lnTo>
                  <a:pt x="0" y="1014"/>
                </a:lnTo>
                <a:close/>
              </a:path>
            </a:pathLst>
          </a:custGeom>
          <a:solidFill>
            <a:srgbClr val="92C4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 name="Freeform 10"/>
          <p:cNvSpPr/>
          <p:nvPr/>
        </p:nvSpPr>
        <p:spPr bwMode="auto">
          <a:xfrm>
            <a:off x="6854825" y="4440238"/>
            <a:ext cx="819150" cy="366713"/>
          </a:xfrm>
          <a:custGeom>
            <a:avLst/>
            <a:gdLst>
              <a:gd name="T0" fmla="*/ 0 w 516"/>
              <a:gd name="T1" fmla="*/ 231 h 231"/>
              <a:gd name="T2" fmla="*/ 398 w 516"/>
              <a:gd name="T3" fmla="*/ 0 h 231"/>
              <a:gd name="T4" fmla="*/ 516 w 516"/>
              <a:gd name="T5" fmla="*/ 0 h 231"/>
              <a:gd name="T6" fmla="*/ 516 w 516"/>
              <a:gd name="T7" fmla="*/ 231 h 231"/>
              <a:gd name="T8" fmla="*/ 0 w 516"/>
              <a:gd name="T9" fmla="*/ 231 h 231"/>
            </a:gdLst>
            <a:ahLst/>
            <a:cxnLst>
              <a:cxn ang="0">
                <a:pos x="T0" y="T1"/>
              </a:cxn>
              <a:cxn ang="0">
                <a:pos x="T2" y="T3"/>
              </a:cxn>
              <a:cxn ang="0">
                <a:pos x="T4" y="T5"/>
              </a:cxn>
              <a:cxn ang="0">
                <a:pos x="T6" y="T7"/>
              </a:cxn>
              <a:cxn ang="0">
                <a:pos x="T8" y="T9"/>
              </a:cxn>
            </a:cxnLst>
            <a:rect l="0" t="0" r="r" b="b"/>
            <a:pathLst>
              <a:path w="516" h="231">
                <a:moveTo>
                  <a:pt x="0" y="231"/>
                </a:moveTo>
                <a:lnTo>
                  <a:pt x="398" y="0"/>
                </a:lnTo>
                <a:lnTo>
                  <a:pt x="516" y="0"/>
                </a:lnTo>
                <a:lnTo>
                  <a:pt x="516" y="231"/>
                </a:lnTo>
                <a:lnTo>
                  <a:pt x="0" y="231"/>
                </a:lnTo>
                <a:close/>
              </a:path>
            </a:pathLst>
          </a:custGeom>
          <a:solidFill>
            <a:srgbClr val="5A4C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0" name="Freeform 11"/>
          <p:cNvSpPr/>
          <p:nvPr/>
        </p:nvSpPr>
        <p:spPr bwMode="auto">
          <a:xfrm>
            <a:off x="6743700" y="4376738"/>
            <a:ext cx="1858962" cy="2146300"/>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rgbClr val="B397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1" name="Freeform 12"/>
          <p:cNvSpPr/>
          <p:nvPr/>
        </p:nvSpPr>
        <p:spPr bwMode="auto">
          <a:xfrm>
            <a:off x="9013825" y="4440238"/>
            <a:ext cx="817562" cy="366713"/>
          </a:xfrm>
          <a:custGeom>
            <a:avLst/>
            <a:gdLst>
              <a:gd name="T0" fmla="*/ 0 w 515"/>
              <a:gd name="T1" fmla="*/ 231 h 231"/>
              <a:gd name="T2" fmla="*/ 398 w 515"/>
              <a:gd name="T3" fmla="*/ 0 h 231"/>
              <a:gd name="T4" fmla="*/ 515 w 515"/>
              <a:gd name="T5" fmla="*/ 0 h 231"/>
              <a:gd name="T6" fmla="*/ 515 w 515"/>
              <a:gd name="T7" fmla="*/ 231 h 231"/>
              <a:gd name="T8" fmla="*/ 0 w 515"/>
              <a:gd name="T9" fmla="*/ 231 h 231"/>
            </a:gdLst>
            <a:ahLst/>
            <a:cxnLst>
              <a:cxn ang="0">
                <a:pos x="T0" y="T1"/>
              </a:cxn>
              <a:cxn ang="0">
                <a:pos x="T2" y="T3"/>
              </a:cxn>
              <a:cxn ang="0">
                <a:pos x="T4" y="T5"/>
              </a:cxn>
              <a:cxn ang="0">
                <a:pos x="T6" y="T7"/>
              </a:cxn>
              <a:cxn ang="0">
                <a:pos x="T8" y="T9"/>
              </a:cxn>
            </a:cxnLst>
            <a:rect l="0" t="0" r="r" b="b"/>
            <a:pathLst>
              <a:path w="515" h="231">
                <a:moveTo>
                  <a:pt x="0" y="231"/>
                </a:moveTo>
                <a:lnTo>
                  <a:pt x="398" y="0"/>
                </a:lnTo>
                <a:lnTo>
                  <a:pt x="515" y="0"/>
                </a:lnTo>
                <a:lnTo>
                  <a:pt x="515" y="231"/>
                </a:lnTo>
                <a:lnTo>
                  <a:pt x="0" y="231"/>
                </a:lnTo>
                <a:close/>
              </a:path>
            </a:pathLst>
          </a:custGeom>
          <a:solidFill>
            <a:srgbClr val="6B3C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2" name="Freeform 13"/>
          <p:cNvSpPr/>
          <p:nvPr/>
        </p:nvSpPr>
        <p:spPr bwMode="auto">
          <a:xfrm>
            <a:off x="8902700" y="4376738"/>
            <a:ext cx="1858962" cy="2146300"/>
          </a:xfrm>
          <a:custGeom>
            <a:avLst/>
            <a:gdLst>
              <a:gd name="T0" fmla="*/ 0 w 1171"/>
              <a:gd name="T1" fmla="*/ 1014 h 1352"/>
              <a:gd name="T2" fmla="*/ 0 w 1171"/>
              <a:gd name="T3" fmla="*/ 338 h 1352"/>
              <a:gd name="T4" fmla="*/ 585 w 1171"/>
              <a:gd name="T5" fmla="*/ 0 h 1352"/>
              <a:gd name="T6" fmla="*/ 1171 w 1171"/>
              <a:gd name="T7" fmla="*/ 338 h 1352"/>
              <a:gd name="T8" fmla="*/ 1171 w 1171"/>
              <a:gd name="T9" fmla="*/ 1014 h 1352"/>
              <a:gd name="T10" fmla="*/ 585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5" y="0"/>
                </a:lnTo>
                <a:lnTo>
                  <a:pt x="1171" y="338"/>
                </a:lnTo>
                <a:lnTo>
                  <a:pt x="1171" y="1014"/>
                </a:lnTo>
                <a:lnTo>
                  <a:pt x="585" y="1352"/>
                </a:lnTo>
                <a:lnTo>
                  <a:pt x="0" y="1014"/>
                </a:lnTo>
                <a:close/>
              </a:path>
            </a:pathLst>
          </a:custGeom>
          <a:solidFill>
            <a:srgbClr val="D678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3" name="Freeform 14"/>
          <p:cNvSpPr/>
          <p:nvPr/>
        </p:nvSpPr>
        <p:spPr bwMode="auto">
          <a:xfrm>
            <a:off x="6854825" y="700088"/>
            <a:ext cx="819150" cy="366713"/>
          </a:xfrm>
          <a:custGeom>
            <a:avLst/>
            <a:gdLst>
              <a:gd name="T0" fmla="*/ 0 w 516"/>
              <a:gd name="T1" fmla="*/ 231 h 231"/>
              <a:gd name="T2" fmla="*/ 398 w 516"/>
              <a:gd name="T3" fmla="*/ 0 h 231"/>
              <a:gd name="T4" fmla="*/ 516 w 516"/>
              <a:gd name="T5" fmla="*/ 0 h 231"/>
              <a:gd name="T6" fmla="*/ 516 w 516"/>
              <a:gd name="T7" fmla="*/ 231 h 231"/>
              <a:gd name="T8" fmla="*/ 0 w 516"/>
              <a:gd name="T9" fmla="*/ 231 h 231"/>
            </a:gdLst>
            <a:ahLst/>
            <a:cxnLst>
              <a:cxn ang="0">
                <a:pos x="T0" y="T1"/>
              </a:cxn>
              <a:cxn ang="0">
                <a:pos x="T2" y="T3"/>
              </a:cxn>
              <a:cxn ang="0">
                <a:pos x="T4" y="T5"/>
              </a:cxn>
              <a:cxn ang="0">
                <a:pos x="T6" y="T7"/>
              </a:cxn>
              <a:cxn ang="0">
                <a:pos x="T8" y="T9"/>
              </a:cxn>
            </a:cxnLst>
            <a:rect l="0" t="0" r="r" b="b"/>
            <a:pathLst>
              <a:path w="516" h="231">
                <a:moveTo>
                  <a:pt x="0" y="231"/>
                </a:moveTo>
                <a:lnTo>
                  <a:pt x="398" y="0"/>
                </a:lnTo>
                <a:lnTo>
                  <a:pt x="516" y="0"/>
                </a:lnTo>
                <a:lnTo>
                  <a:pt x="516" y="231"/>
                </a:lnTo>
                <a:lnTo>
                  <a:pt x="0" y="231"/>
                </a:lnTo>
                <a:close/>
              </a:path>
            </a:pathLst>
          </a:custGeom>
          <a:solidFill>
            <a:srgbClr val="5F65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4" name="Freeform 15"/>
          <p:cNvSpPr/>
          <p:nvPr/>
        </p:nvSpPr>
        <p:spPr bwMode="auto">
          <a:xfrm>
            <a:off x="6743700" y="636588"/>
            <a:ext cx="1858962" cy="2146300"/>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rgbClr val="BDCA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5" name="Freeform 16"/>
          <p:cNvSpPr/>
          <p:nvPr/>
        </p:nvSpPr>
        <p:spPr bwMode="auto">
          <a:xfrm>
            <a:off x="6854825" y="700088"/>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8E98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6" name="Freeform 17"/>
          <p:cNvSpPr/>
          <p:nvPr/>
        </p:nvSpPr>
        <p:spPr bwMode="auto">
          <a:xfrm>
            <a:off x="9013825" y="700088"/>
            <a:ext cx="817562" cy="366713"/>
          </a:xfrm>
          <a:custGeom>
            <a:avLst/>
            <a:gdLst>
              <a:gd name="T0" fmla="*/ 0 w 515"/>
              <a:gd name="T1" fmla="*/ 231 h 231"/>
              <a:gd name="T2" fmla="*/ 398 w 515"/>
              <a:gd name="T3" fmla="*/ 0 h 231"/>
              <a:gd name="T4" fmla="*/ 515 w 515"/>
              <a:gd name="T5" fmla="*/ 0 h 231"/>
              <a:gd name="T6" fmla="*/ 515 w 515"/>
              <a:gd name="T7" fmla="*/ 231 h 231"/>
              <a:gd name="T8" fmla="*/ 0 w 515"/>
              <a:gd name="T9" fmla="*/ 231 h 231"/>
            </a:gdLst>
            <a:ahLst/>
            <a:cxnLst>
              <a:cxn ang="0">
                <a:pos x="T0" y="T1"/>
              </a:cxn>
              <a:cxn ang="0">
                <a:pos x="T2" y="T3"/>
              </a:cxn>
              <a:cxn ang="0">
                <a:pos x="T4" y="T5"/>
              </a:cxn>
              <a:cxn ang="0">
                <a:pos x="T6" y="T7"/>
              </a:cxn>
              <a:cxn ang="0">
                <a:pos x="T8" y="T9"/>
              </a:cxn>
            </a:cxnLst>
            <a:rect l="0" t="0" r="r" b="b"/>
            <a:pathLst>
              <a:path w="515" h="231">
                <a:moveTo>
                  <a:pt x="0" y="231"/>
                </a:moveTo>
                <a:lnTo>
                  <a:pt x="398" y="0"/>
                </a:lnTo>
                <a:lnTo>
                  <a:pt x="515" y="0"/>
                </a:lnTo>
                <a:lnTo>
                  <a:pt x="515" y="231"/>
                </a:lnTo>
                <a:lnTo>
                  <a:pt x="0" y="231"/>
                </a:lnTo>
                <a:close/>
              </a:path>
            </a:pathLst>
          </a:custGeom>
          <a:solidFill>
            <a:srgbClr val="765E0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7" name="Freeform 18"/>
          <p:cNvSpPr/>
          <p:nvPr/>
        </p:nvSpPr>
        <p:spPr bwMode="auto">
          <a:xfrm>
            <a:off x="8902700" y="636588"/>
            <a:ext cx="1858962" cy="2146300"/>
          </a:xfrm>
          <a:custGeom>
            <a:avLst/>
            <a:gdLst>
              <a:gd name="T0" fmla="*/ 0 w 1171"/>
              <a:gd name="T1" fmla="*/ 1014 h 1352"/>
              <a:gd name="T2" fmla="*/ 0 w 1171"/>
              <a:gd name="T3" fmla="*/ 338 h 1352"/>
              <a:gd name="T4" fmla="*/ 585 w 1171"/>
              <a:gd name="T5" fmla="*/ 0 h 1352"/>
              <a:gd name="T6" fmla="*/ 1171 w 1171"/>
              <a:gd name="T7" fmla="*/ 338 h 1352"/>
              <a:gd name="T8" fmla="*/ 1171 w 1171"/>
              <a:gd name="T9" fmla="*/ 1014 h 1352"/>
              <a:gd name="T10" fmla="*/ 585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5" y="0"/>
                </a:lnTo>
                <a:lnTo>
                  <a:pt x="1171" y="338"/>
                </a:lnTo>
                <a:lnTo>
                  <a:pt x="1171" y="1014"/>
                </a:lnTo>
                <a:lnTo>
                  <a:pt x="585" y="1352"/>
                </a:lnTo>
                <a:lnTo>
                  <a:pt x="0" y="1014"/>
                </a:lnTo>
                <a:close/>
              </a:path>
            </a:pathLst>
          </a:custGeom>
          <a:solidFill>
            <a:srgbClr val="ECBC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8" name="Freeform 19"/>
          <p:cNvSpPr/>
          <p:nvPr/>
        </p:nvSpPr>
        <p:spPr bwMode="auto">
          <a:xfrm>
            <a:off x="9013825" y="700088"/>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B18D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9" name="Freeform 20"/>
          <p:cNvSpPr/>
          <p:nvPr/>
        </p:nvSpPr>
        <p:spPr bwMode="auto">
          <a:xfrm>
            <a:off x="9013825" y="4440238"/>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A15A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0" name="Freeform 21"/>
          <p:cNvSpPr/>
          <p:nvPr/>
        </p:nvSpPr>
        <p:spPr bwMode="auto">
          <a:xfrm>
            <a:off x="6854825" y="4440238"/>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8671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1" name="Freeform 22"/>
          <p:cNvSpPr/>
          <p:nvPr/>
        </p:nvSpPr>
        <p:spPr bwMode="auto">
          <a:xfrm>
            <a:off x="5775325" y="2570163"/>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5A7D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4" name="Freeform 23"/>
          <p:cNvSpPr/>
          <p:nvPr/>
        </p:nvSpPr>
        <p:spPr bwMode="auto">
          <a:xfrm>
            <a:off x="10091738" y="2570163"/>
            <a:ext cx="631825" cy="682625"/>
          </a:xfrm>
          <a:custGeom>
            <a:avLst/>
            <a:gdLst>
              <a:gd name="T0" fmla="*/ 0 w 398"/>
              <a:gd name="T1" fmla="*/ 430 h 430"/>
              <a:gd name="T2" fmla="*/ 398 w 398"/>
              <a:gd name="T3" fmla="*/ 430 h 430"/>
              <a:gd name="T4" fmla="*/ 398 w 398"/>
              <a:gd name="T5" fmla="*/ 0 h 430"/>
              <a:gd name="T6" fmla="*/ 0 w 398"/>
              <a:gd name="T7" fmla="*/ 231 h 430"/>
              <a:gd name="T8" fmla="*/ 0 w 398"/>
              <a:gd name="T9" fmla="*/ 430 h 430"/>
            </a:gdLst>
            <a:ahLst/>
            <a:cxnLst>
              <a:cxn ang="0">
                <a:pos x="T0" y="T1"/>
              </a:cxn>
              <a:cxn ang="0">
                <a:pos x="T2" y="T3"/>
              </a:cxn>
              <a:cxn ang="0">
                <a:pos x="T4" y="T5"/>
              </a:cxn>
              <a:cxn ang="0">
                <a:pos x="T6" y="T7"/>
              </a:cxn>
              <a:cxn ang="0">
                <a:pos x="T8" y="T9"/>
              </a:cxn>
            </a:cxnLst>
            <a:rect l="0" t="0" r="r" b="b"/>
            <a:pathLst>
              <a:path w="398" h="430">
                <a:moveTo>
                  <a:pt x="0" y="430"/>
                </a:moveTo>
                <a:lnTo>
                  <a:pt x="398" y="430"/>
                </a:lnTo>
                <a:lnTo>
                  <a:pt x="398" y="0"/>
                </a:lnTo>
                <a:lnTo>
                  <a:pt x="0" y="231"/>
                </a:lnTo>
                <a:lnTo>
                  <a:pt x="0" y="430"/>
                </a:lnTo>
                <a:close/>
              </a:path>
            </a:pathLst>
          </a:custGeom>
          <a:solidFill>
            <a:srgbClr val="6E93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5" name="Freeform 24"/>
          <p:cNvSpPr>
            <a:spLocks noEditPoints="1"/>
          </p:cNvSpPr>
          <p:nvPr/>
        </p:nvSpPr>
        <p:spPr bwMode="auto">
          <a:xfrm>
            <a:off x="7158038" y="1028701"/>
            <a:ext cx="146050" cy="309563"/>
          </a:xfrm>
          <a:custGeom>
            <a:avLst/>
            <a:gdLst>
              <a:gd name="T0" fmla="*/ 50 w 50"/>
              <a:gd name="T1" fmla="*/ 82 h 107"/>
              <a:gd name="T2" fmla="*/ 42 w 50"/>
              <a:gd name="T3" fmla="*/ 99 h 107"/>
              <a:gd name="T4" fmla="*/ 25 w 50"/>
              <a:gd name="T5" fmla="*/ 107 h 107"/>
              <a:gd name="T6" fmla="*/ 7 w 50"/>
              <a:gd name="T7" fmla="*/ 99 h 107"/>
              <a:gd name="T8" fmla="*/ 0 w 50"/>
              <a:gd name="T9" fmla="*/ 82 h 107"/>
              <a:gd name="T10" fmla="*/ 0 w 50"/>
              <a:gd name="T11" fmla="*/ 25 h 107"/>
              <a:gd name="T12" fmla="*/ 7 w 50"/>
              <a:gd name="T13" fmla="*/ 7 h 107"/>
              <a:gd name="T14" fmla="*/ 25 w 50"/>
              <a:gd name="T15" fmla="*/ 0 h 107"/>
              <a:gd name="T16" fmla="*/ 42 w 50"/>
              <a:gd name="T17" fmla="*/ 7 h 107"/>
              <a:gd name="T18" fmla="*/ 50 w 50"/>
              <a:gd name="T19" fmla="*/ 25 h 107"/>
              <a:gd name="T20" fmla="*/ 50 w 50"/>
              <a:gd name="T21" fmla="*/ 82 h 107"/>
              <a:gd name="T22" fmla="*/ 33 w 50"/>
              <a:gd name="T23" fmla="*/ 24 h 107"/>
              <a:gd name="T24" fmla="*/ 31 w 50"/>
              <a:gd name="T25" fmla="*/ 18 h 107"/>
              <a:gd name="T26" fmla="*/ 24 w 50"/>
              <a:gd name="T27" fmla="*/ 15 h 107"/>
              <a:gd name="T28" fmla="*/ 18 w 50"/>
              <a:gd name="T29" fmla="*/ 18 h 107"/>
              <a:gd name="T30" fmla="*/ 15 w 50"/>
              <a:gd name="T31" fmla="*/ 24 h 107"/>
              <a:gd name="T32" fmla="*/ 15 w 50"/>
              <a:gd name="T33" fmla="*/ 82 h 107"/>
              <a:gd name="T34" fmla="*/ 18 w 50"/>
              <a:gd name="T35" fmla="*/ 88 h 107"/>
              <a:gd name="T36" fmla="*/ 24 w 50"/>
              <a:gd name="T37" fmla="*/ 91 h 107"/>
              <a:gd name="T38" fmla="*/ 31 w 50"/>
              <a:gd name="T39" fmla="*/ 88 h 107"/>
              <a:gd name="T40" fmla="*/ 33 w 50"/>
              <a:gd name="T41" fmla="*/ 82 h 107"/>
              <a:gd name="T42" fmla="*/ 33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7" y="95"/>
                  <a:pt x="42" y="99"/>
                </a:cubicBezTo>
                <a:cubicBezTo>
                  <a:pt x="37" y="104"/>
                  <a:pt x="31" y="107"/>
                  <a:pt x="25" y="107"/>
                </a:cubicBezTo>
                <a:cubicBezTo>
                  <a:pt x="18" y="107"/>
                  <a:pt x="12" y="104"/>
                  <a:pt x="7" y="99"/>
                </a:cubicBezTo>
                <a:cubicBezTo>
                  <a:pt x="2" y="95"/>
                  <a:pt x="0" y="89"/>
                  <a:pt x="0" y="82"/>
                </a:cubicBezTo>
                <a:cubicBezTo>
                  <a:pt x="0" y="25"/>
                  <a:pt x="0" y="25"/>
                  <a:pt x="0" y="25"/>
                </a:cubicBezTo>
                <a:cubicBezTo>
                  <a:pt x="0" y="18"/>
                  <a:pt x="2" y="12"/>
                  <a:pt x="7" y="7"/>
                </a:cubicBezTo>
                <a:cubicBezTo>
                  <a:pt x="12" y="2"/>
                  <a:pt x="18" y="0"/>
                  <a:pt x="25" y="0"/>
                </a:cubicBezTo>
                <a:cubicBezTo>
                  <a:pt x="32" y="0"/>
                  <a:pt x="37" y="2"/>
                  <a:pt x="42" y="7"/>
                </a:cubicBezTo>
                <a:cubicBezTo>
                  <a:pt x="47" y="12"/>
                  <a:pt x="50" y="18"/>
                  <a:pt x="50" y="25"/>
                </a:cubicBezTo>
                <a:lnTo>
                  <a:pt x="50" y="82"/>
                </a:lnTo>
                <a:close/>
                <a:moveTo>
                  <a:pt x="33" y="24"/>
                </a:moveTo>
                <a:cubicBezTo>
                  <a:pt x="33" y="22"/>
                  <a:pt x="32" y="20"/>
                  <a:pt x="31" y="18"/>
                </a:cubicBezTo>
                <a:cubicBezTo>
                  <a:pt x="29" y="16"/>
                  <a:pt x="27" y="15"/>
                  <a:pt x="24" y="15"/>
                </a:cubicBezTo>
                <a:cubicBezTo>
                  <a:pt x="22" y="15"/>
                  <a:pt x="20" y="16"/>
                  <a:pt x="18" y="18"/>
                </a:cubicBezTo>
                <a:cubicBezTo>
                  <a:pt x="16" y="20"/>
                  <a:pt x="15" y="22"/>
                  <a:pt x="15" y="24"/>
                </a:cubicBezTo>
                <a:cubicBezTo>
                  <a:pt x="15" y="82"/>
                  <a:pt x="15" y="82"/>
                  <a:pt x="15" y="82"/>
                </a:cubicBezTo>
                <a:cubicBezTo>
                  <a:pt x="15" y="84"/>
                  <a:pt x="16" y="86"/>
                  <a:pt x="18" y="88"/>
                </a:cubicBezTo>
                <a:cubicBezTo>
                  <a:pt x="20" y="90"/>
                  <a:pt x="22" y="91"/>
                  <a:pt x="24" y="91"/>
                </a:cubicBezTo>
                <a:cubicBezTo>
                  <a:pt x="27" y="91"/>
                  <a:pt x="29" y="90"/>
                  <a:pt x="31" y="88"/>
                </a:cubicBezTo>
                <a:cubicBezTo>
                  <a:pt x="32" y="86"/>
                  <a:pt x="33" y="84"/>
                  <a:pt x="33" y="82"/>
                </a:cubicBezTo>
                <a:lnTo>
                  <a:pt x="33"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6" name="Freeform 25"/>
          <p:cNvSpPr/>
          <p:nvPr/>
        </p:nvSpPr>
        <p:spPr bwMode="auto">
          <a:xfrm>
            <a:off x="7339013" y="1031876"/>
            <a:ext cx="82550" cy="303213"/>
          </a:xfrm>
          <a:custGeom>
            <a:avLst/>
            <a:gdLst>
              <a:gd name="T0" fmla="*/ 14 w 29"/>
              <a:gd name="T1" fmla="*/ 105 h 105"/>
              <a:gd name="T2" fmla="*/ 14 w 29"/>
              <a:gd name="T3" fmla="*/ 24 h 105"/>
              <a:gd name="T4" fmla="*/ 0 w 29"/>
              <a:gd name="T5" fmla="*/ 24 h 105"/>
              <a:gd name="T6" fmla="*/ 0 w 29"/>
              <a:gd name="T7" fmla="*/ 13 h 105"/>
              <a:gd name="T8" fmla="*/ 11 w 29"/>
              <a:gd name="T9" fmla="*/ 9 h 105"/>
              <a:gd name="T10" fmla="*/ 18 w 29"/>
              <a:gd name="T11" fmla="*/ 0 h 105"/>
              <a:gd name="T12" fmla="*/ 29 w 29"/>
              <a:gd name="T13" fmla="*/ 0 h 105"/>
              <a:gd name="T14" fmla="*/ 29 w 29"/>
              <a:gd name="T15" fmla="*/ 105 h 105"/>
              <a:gd name="T16" fmla="*/ 14 w 29"/>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05">
                <a:moveTo>
                  <a:pt x="14" y="105"/>
                </a:moveTo>
                <a:cubicBezTo>
                  <a:pt x="14" y="24"/>
                  <a:pt x="14" y="24"/>
                  <a:pt x="14" y="24"/>
                </a:cubicBezTo>
                <a:cubicBezTo>
                  <a:pt x="0" y="24"/>
                  <a:pt x="0" y="24"/>
                  <a:pt x="0" y="24"/>
                </a:cubicBezTo>
                <a:cubicBezTo>
                  <a:pt x="0" y="13"/>
                  <a:pt x="0" y="13"/>
                  <a:pt x="0" y="13"/>
                </a:cubicBezTo>
                <a:cubicBezTo>
                  <a:pt x="4" y="13"/>
                  <a:pt x="8" y="11"/>
                  <a:pt x="11" y="9"/>
                </a:cubicBezTo>
                <a:cubicBezTo>
                  <a:pt x="15" y="7"/>
                  <a:pt x="17" y="4"/>
                  <a:pt x="18" y="0"/>
                </a:cubicBezTo>
                <a:cubicBezTo>
                  <a:pt x="29" y="0"/>
                  <a:pt x="29" y="0"/>
                  <a:pt x="29" y="0"/>
                </a:cubicBezTo>
                <a:cubicBezTo>
                  <a:pt x="29" y="105"/>
                  <a:pt x="29" y="105"/>
                  <a:pt x="29" y="105"/>
                </a:cubicBezTo>
                <a:lnTo>
                  <a:pt x="14" y="10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7" name="Freeform 26"/>
          <p:cNvSpPr>
            <a:spLocks noEditPoints="1"/>
          </p:cNvSpPr>
          <p:nvPr/>
        </p:nvSpPr>
        <p:spPr bwMode="auto">
          <a:xfrm>
            <a:off x="9251950" y="1028701"/>
            <a:ext cx="144462" cy="309563"/>
          </a:xfrm>
          <a:custGeom>
            <a:avLst/>
            <a:gdLst>
              <a:gd name="T0" fmla="*/ 50 w 50"/>
              <a:gd name="T1" fmla="*/ 82 h 107"/>
              <a:gd name="T2" fmla="*/ 43 w 50"/>
              <a:gd name="T3" fmla="*/ 99 h 107"/>
              <a:gd name="T4" fmla="*/ 25 w 50"/>
              <a:gd name="T5" fmla="*/ 107 h 107"/>
              <a:gd name="T6" fmla="*/ 8 w 50"/>
              <a:gd name="T7" fmla="*/ 99 h 107"/>
              <a:gd name="T8" fmla="*/ 0 w 50"/>
              <a:gd name="T9" fmla="*/ 82 h 107"/>
              <a:gd name="T10" fmla="*/ 0 w 50"/>
              <a:gd name="T11" fmla="*/ 25 h 107"/>
              <a:gd name="T12" fmla="*/ 8 w 50"/>
              <a:gd name="T13" fmla="*/ 7 h 107"/>
              <a:gd name="T14" fmla="*/ 25 w 50"/>
              <a:gd name="T15" fmla="*/ 0 h 107"/>
              <a:gd name="T16" fmla="*/ 43 w 50"/>
              <a:gd name="T17" fmla="*/ 7 h 107"/>
              <a:gd name="T18" fmla="*/ 50 w 50"/>
              <a:gd name="T19" fmla="*/ 25 h 107"/>
              <a:gd name="T20" fmla="*/ 50 w 50"/>
              <a:gd name="T21" fmla="*/ 82 h 107"/>
              <a:gd name="T22" fmla="*/ 34 w 50"/>
              <a:gd name="T23" fmla="*/ 24 h 107"/>
              <a:gd name="T24" fmla="*/ 31 w 50"/>
              <a:gd name="T25" fmla="*/ 18 h 107"/>
              <a:gd name="T26" fmla="*/ 25 w 50"/>
              <a:gd name="T27" fmla="*/ 15 h 107"/>
              <a:gd name="T28" fmla="*/ 19 w 50"/>
              <a:gd name="T29" fmla="*/ 18 h 107"/>
              <a:gd name="T30" fmla="*/ 16 w 50"/>
              <a:gd name="T31" fmla="*/ 24 h 107"/>
              <a:gd name="T32" fmla="*/ 16 w 50"/>
              <a:gd name="T33" fmla="*/ 82 h 107"/>
              <a:gd name="T34" fmla="*/ 19 w 50"/>
              <a:gd name="T35" fmla="*/ 88 h 107"/>
              <a:gd name="T36" fmla="*/ 25 w 50"/>
              <a:gd name="T37" fmla="*/ 91 h 107"/>
              <a:gd name="T38" fmla="*/ 31 w 50"/>
              <a:gd name="T39" fmla="*/ 88 h 107"/>
              <a:gd name="T40" fmla="*/ 34 w 50"/>
              <a:gd name="T41" fmla="*/ 82 h 107"/>
              <a:gd name="T42" fmla="*/ 34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8" y="95"/>
                  <a:pt x="43" y="99"/>
                </a:cubicBezTo>
                <a:cubicBezTo>
                  <a:pt x="38" y="104"/>
                  <a:pt x="32" y="107"/>
                  <a:pt x="25" y="107"/>
                </a:cubicBezTo>
                <a:cubicBezTo>
                  <a:pt x="19" y="107"/>
                  <a:pt x="13" y="104"/>
                  <a:pt x="8" y="99"/>
                </a:cubicBezTo>
                <a:cubicBezTo>
                  <a:pt x="3" y="95"/>
                  <a:pt x="0" y="89"/>
                  <a:pt x="0" y="82"/>
                </a:cubicBezTo>
                <a:cubicBezTo>
                  <a:pt x="0" y="25"/>
                  <a:pt x="0" y="25"/>
                  <a:pt x="0" y="25"/>
                </a:cubicBezTo>
                <a:cubicBezTo>
                  <a:pt x="0" y="18"/>
                  <a:pt x="3" y="12"/>
                  <a:pt x="8" y="7"/>
                </a:cubicBezTo>
                <a:cubicBezTo>
                  <a:pt x="13" y="2"/>
                  <a:pt x="19" y="0"/>
                  <a:pt x="25" y="0"/>
                </a:cubicBezTo>
                <a:cubicBezTo>
                  <a:pt x="32" y="0"/>
                  <a:pt x="38" y="2"/>
                  <a:pt x="43" y="7"/>
                </a:cubicBezTo>
                <a:cubicBezTo>
                  <a:pt x="48" y="12"/>
                  <a:pt x="50" y="18"/>
                  <a:pt x="50" y="25"/>
                </a:cubicBezTo>
                <a:lnTo>
                  <a:pt x="50" y="82"/>
                </a:lnTo>
                <a:close/>
                <a:moveTo>
                  <a:pt x="34" y="24"/>
                </a:moveTo>
                <a:cubicBezTo>
                  <a:pt x="34" y="22"/>
                  <a:pt x="33" y="20"/>
                  <a:pt x="31" y="18"/>
                </a:cubicBezTo>
                <a:cubicBezTo>
                  <a:pt x="30" y="16"/>
                  <a:pt x="27" y="15"/>
                  <a:pt x="25" y="15"/>
                </a:cubicBezTo>
                <a:cubicBezTo>
                  <a:pt x="22" y="15"/>
                  <a:pt x="20" y="16"/>
                  <a:pt x="19" y="18"/>
                </a:cubicBezTo>
                <a:cubicBezTo>
                  <a:pt x="17" y="20"/>
                  <a:pt x="16" y="22"/>
                  <a:pt x="16" y="24"/>
                </a:cubicBezTo>
                <a:cubicBezTo>
                  <a:pt x="16" y="82"/>
                  <a:pt x="16" y="82"/>
                  <a:pt x="16" y="82"/>
                </a:cubicBezTo>
                <a:cubicBezTo>
                  <a:pt x="16" y="84"/>
                  <a:pt x="17" y="86"/>
                  <a:pt x="19" y="88"/>
                </a:cubicBezTo>
                <a:cubicBezTo>
                  <a:pt x="20" y="90"/>
                  <a:pt x="22" y="91"/>
                  <a:pt x="25" y="91"/>
                </a:cubicBezTo>
                <a:cubicBezTo>
                  <a:pt x="27" y="91"/>
                  <a:pt x="30" y="90"/>
                  <a:pt x="31" y="88"/>
                </a:cubicBezTo>
                <a:cubicBezTo>
                  <a:pt x="33" y="86"/>
                  <a:pt x="34" y="84"/>
                  <a:pt x="34" y="82"/>
                </a:cubicBezTo>
                <a:lnTo>
                  <a:pt x="34"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8" name="Freeform 27"/>
          <p:cNvSpPr/>
          <p:nvPr/>
        </p:nvSpPr>
        <p:spPr bwMode="auto">
          <a:xfrm>
            <a:off x="9434513" y="1031876"/>
            <a:ext cx="147637" cy="303213"/>
          </a:xfrm>
          <a:custGeom>
            <a:avLst/>
            <a:gdLst>
              <a:gd name="T0" fmla="*/ 0 w 51"/>
              <a:gd name="T1" fmla="*/ 30 h 105"/>
              <a:gd name="T2" fmla="*/ 8 w 51"/>
              <a:gd name="T3" fmla="*/ 7 h 105"/>
              <a:gd name="T4" fmla="*/ 26 w 51"/>
              <a:gd name="T5" fmla="*/ 0 h 105"/>
              <a:gd name="T6" fmla="*/ 44 w 51"/>
              <a:gd name="T7" fmla="*/ 8 h 105"/>
              <a:gd name="T8" fmla="*/ 51 w 51"/>
              <a:gd name="T9" fmla="*/ 26 h 105"/>
              <a:gd name="T10" fmla="*/ 47 w 51"/>
              <a:gd name="T11" fmla="*/ 46 h 105"/>
              <a:gd name="T12" fmla="*/ 34 w 51"/>
              <a:gd name="T13" fmla="*/ 65 h 105"/>
              <a:gd name="T14" fmla="*/ 27 w 51"/>
              <a:gd name="T15" fmla="*/ 77 h 105"/>
              <a:gd name="T16" fmla="*/ 24 w 51"/>
              <a:gd name="T17" fmla="*/ 81 h 105"/>
              <a:gd name="T18" fmla="*/ 20 w 51"/>
              <a:gd name="T19" fmla="*/ 88 h 105"/>
              <a:gd name="T20" fmla="*/ 19 w 51"/>
              <a:gd name="T21" fmla="*/ 89 h 105"/>
              <a:gd name="T22" fmla="*/ 50 w 51"/>
              <a:gd name="T23" fmla="*/ 89 h 105"/>
              <a:gd name="T24" fmla="*/ 50 w 51"/>
              <a:gd name="T25" fmla="*/ 105 h 105"/>
              <a:gd name="T26" fmla="*/ 0 w 51"/>
              <a:gd name="T27" fmla="*/ 105 h 105"/>
              <a:gd name="T28" fmla="*/ 0 w 51"/>
              <a:gd name="T29" fmla="*/ 90 h 105"/>
              <a:gd name="T30" fmla="*/ 3 w 51"/>
              <a:gd name="T31" fmla="*/ 84 h 105"/>
              <a:gd name="T32" fmla="*/ 7 w 51"/>
              <a:gd name="T33" fmla="*/ 79 h 105"/>
              <a:gd name="T34" fmla="*/ 11 w 51"/>
              <a:gd name="T35" fmla="*/ 73 h 105"/>
              <a:gd name="T36" fmla="*/ 22 w 51"/>
              <a:gd name="T37" fmla="*/ 57 h 105"/>
              <a:gd name="T38" fmla="*/ 33 w 51"/>
              <a:gd name="T39" fmla="*/ 39 h 105"/>
              <a:gd name="T40" fmla="*/ 36 w 51"/>
              <a:gd name="T41" fmla="*/ 26 h 105"/>
              <a:gd name="T42" fmla="*/ 33 w 51"/>
              <a:gd name="T43" fmla="*/ 18 h 105"/>
              <a:gd name="T44" fmla="*/ 26 w 51"/>
              <a:gd name="T45" fmla="*/ 15 h 105"/>
              <a:gd name="T46" fmla="*/ 17 w 51"/>
              <a:gd name="T47" fmla="*/ 22 h 105"/>
              <a:gd name="T48" fmla="*/ 16 w 51"/>
              <a:gd name="T49" fmla="*/ 28 h 105"/>
              <a:gd name="T50" fmla="*/ 16 w 51"/>
              <a:gd name="T51" fmla="*/ 32 h 105"/>
              <a:gd name="T52" fmla="*/ 0 w 51"/>
              <a:gd name="T53" fmla="*/ 32 h 105"/>
              <a:gd name="T54" fmla="*/ 0 w 51"/>
              <a:gd name="T55" fmla="*/ 3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 h="105">
                <a:moveTo>
                  <a:pt x="0" y="30"/>
                </a:moveTo>
                <a:cubicBezTo>
                  <a:pt x="0" y="20"/>
                  <a:pt x="3" y="12"/>
                  <a:pt x="8" y="7"/>
                </a:cubicBezTo>
                <a:cubicBezTo>
                  <a:pt x="13" y="2"/>
                  <a:pt x="19" y="0"/>
                  <a:pt x="26" y="0"/>
                </a:cubicBezTo>
                <a:cubicBezTo>
                  <a:pt x="33" y="0"/>
                  <a:pt x="39" y="3"/>
                  <a:pt x="44" y="8"/>
                </a:cubicBezTo>
                <a:cubicBezTo>
                  <a:pt x="49" y="13"/>
                  <a:pt x="51" y="19"/>
                  <a:pt x="51" y="26"/>
                </a:cubicBezTo>
                <a:cubicBezTo>
                  <a:pt x="51" y="33"/>
                  <a:pt x="50" y="40"/>
                  <a:pt x="47" y="46"/>
                </a:cubicBezTo>
                <a:cubicBezTo>
                  <a:pt x="45" y="50"/>
                  <a:pt x="41" y="56"/>
                  <a:pt x="34" y="65"/>
                </a:cubicBezTo>
                <a:cubicBezTo>
                  <a:pt x="33" y="68"/>
                  <a:pt x="30" y="72"/>
                  <a:pt x="27" y="77"/>
                </a:cubicBezTo>
                <a:cubicBezTo>
                  <a:pt x="24" y="81"/>
                  <a:pt x="24" y="81"/>
                  <a:pt x="24" y="81"/>
                </a:cubicBezTo>
                <a:cubicBezTo>
                  <a:pt x="22" y="84"/>
                  <a:pt x="21" y="86"/>
                  <a:pt x="20" y="88"/>
                </a:cubicBezTo>
                <a:cubicBezTo>
                  <a:pt x="19" y="88"/>
                  <a:pt x="19" y="89"/>
                  <a:pt x="19" y="89"/>
                </a:cubicBezTo>
                <a:cubicBezTo>
                  <a:pt x="50" y="89"/>
                  <a:pt x="50" y="89"/>
                  <a:pt x="50" y="89"/>
                </a:cubicBezTo>
                <a:cubicBezTo>
                  <a:pt x="50" y="105"/>
                  <a:pt x="50" y="105"/>
                  <a:pt x="50" y="105"/>
                </a:cubicBezTo>
                <a:cubicBezTo>
                  <a:pt x="0" y="105"/>
                  <a:pt x="0" y="105"/>
                  <a:pt x="0" y="105"/>
                </a:cubicBezTo>
                <a:cubicBezTo>
                  <a:pt x="0" y="90"/>
                  <a:pt x="0" y="90"/>
                  <a:pt x="0" y="90"/>
                </a:cubicBezTo>
                <a:cubicBezTo>
                  <a:pt x="0" y="90"/>
                  <a:pt x="1" y="88"/>
                  <a:pt x="3" y="84"/>
                </a:cubicBezTo>
                <a:cubicBezTo>
                  <a:pt x="4" y="83"/>
                  <a:pt x="6" y="81"/>
                  <a:pt x="7" y="79"/>
                </a:cubicBezTo>
                <a:cubicBezTo>
                  <a:pt x="11" y="73"/>
                  <a:pt x="11" y="73"/>
                  <a:pt x="11" y="73"/>
                </a:cubicBezTo>
                <a:cubicBezTo>
                  <a:pt x="13" y="70"/>
                  <a:pt x="17" y="65"/>
                  <a:pt x="22" y="57"/>
                </a:cubicBezTo>
                <a:cubicBezTo>
                  <a:pt x="27" y="51"/>
                  <a:pt x="31" y="44"/>
                  <a:pt x="33" y="39"/>
                </a:cubicBezTo>
                <a:cubicBezTo>
                  <a:pt x="35" y="34"/>
                  <a:pt x="36" y="30"/>
                  <a:pt x="36" y="26"/>
                </a:cubicBezTo>
                <a:cubicBezTo>
                  <a:pt x="36" y="23"/>
                  <a:pt x="35" y="21"/>
                  <a:pt x="33" y="18"/>
                </a:cubicBezTo>
                <a:cubicBezTo>
                  <a:pt x="31" y="16"/>
                  <a:pt x="29" y="15"/>
                  <a:pt x="26" y="15"/>
                </a:cubicBezTo>
                <a:cubicBezTo>
                  <a:pt x="22" y="15"/>
                  <a:pt x="18" y="17"/>
                  <a:pt x="17" y="22"/>
                </a:cubicBezTo>
                <a:cubicBezTo>
                  <a:pt x="16" y="24"/>
                  <a:pt x="16" y="26"/>
                  <a:pt x="16" y="28"/>
                </a:cubicBezTo>
                <a:cubicBezTo>
                  <a:pt x="16" y="32"/>
                  <a:pt x="16" y="32"/>
                  <a:pt x="16" y="32"/>
                </a:cubicBezTo>
                <a:cubicBezTo>
                  <a:pt x="0" y="32"/>
                  <a:pt x="0" y="32"/>
                  <a:pt x="0" y="32"/>
                </a:cubicBezTo>
                <a:lnTo>
                  <a:pt x="0"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9" name="Freeform 28"/>
          <p:cNvSpPr>
            <a:spLocks noEditPoints="1"/>
          </p:cNvSpPr>
          <p:nvPr/>
        </p:nvSpPr>
        <p:spPr bwMode="auto">
          <a:xfrm>
            <a:off x="7100888" y="4768851"/>
            <a:ext cx="144462" cy="309563"/>
          </a:xfrm>
          <a:custGeom>
            <a:avLst/>
            <a:gdLst>
              <a:gd name="T0" fmla="*/ 50 w 50"/>
              <a:gd name="T1" fmla="*/ 82 h 107"/>
              <a:gd name="T2" fmla="*/ 42 w 50"/>
              <a:gd name="T3" fmla="*/ 99 h 107"/>
              <a:gd name="T4" fmla="*/ 25 w 50"/>
              <a:gd name="T5" fmla="*/ 107 h 107"/>
              <a:gd name="T6" fmla="*/ 7 w 50"/>
              <a:gd name="T7" fmla="*/ 99 h 107"/>
              <a:gd name="T8" fmla="*/ 0 w 50"/>
              <a:gd name="T9" fmla="*/ 82 h 107"/>
              <a:gd name="T10" fmla="*/ 0 w 50"/>
              <a:gd name="T11" fmla="*/ 25 h 107"/>
              <a:gd name="T12" fmla="*/ 7 w 50"/>
              <a:gd name="T13" fmla="*/ 7 h 107"/>
              <a:gd name="T14" fmla="*/ 25 w 50"/>
              <a:gd name="T15" fmla="*/ 0 h 107"/>
              <a:gd name="T16" fmla="*/ 42 w 50"/>
              <a:gd name="T17" fmla="*/ 7 h 107"/>
              <a:gd name="T18" fmla="*/ 50 w 50"/>
              <a:gd name="T19" fmla="*/ 25 h 107"/>
              <a:gd name="T20" fmla="*/ 50 w 50"/>
              <a:gd name="T21" fmla="*/ 82 h 107"/>
              <a:gd name="T22" fmla="*/ 33 w 50"/>
              <a:gd name="T23" fmla="*/ 24 h 107"/>
              <a:gd name="T24" fmla="*/ 31 w 50"/>
              <a:gd name="T25" fmla="*/ 18 h 107"/>
              <a:gd name="T26" fmla="*/ 24 w 50"/>
              <a:gd name="T27" fmla="*/ 15 h 107"/>
              <a:gd name="T28" fmla="*/ 18 w 50"/>
              <a:gd name="T29" fmla="*/ 18 h 107"/>
              <a:gd name="T30" fmla="*/ 15 w 50"/>
              <a:gd name="T31" fmla="*/ 24 h 107"/>
              <a:gd name="T32" fmla="*/ 15 w 50"/>
              <a:gd name="T33" fmla="*/ 82 h 107"/>
              <a:gd name="T34" fmla="*/ 18 w 50"/>
              <a:gd name="T35" fmla="*/ 88 h 107"/>
              <a:gd name="T36" fmla="*/ 24 w 50"/>
              <a:gd name="T37" fmla="*/ 91 h 107"/>
              <a:gd name="T38" fmla="*/ 31 w 50"/>
              <a:gd name="T39" fmla="*/ 88 h 107"/>
              <a:gd name="T40" fmla="*/ 33 w 50"/>
              <a:gd name="T41" fmla="*/ 82 h 107"/>
              <a:gd name="T42" fmla="*/ 33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7" y="95"/>
                  <a:pt x="42" y="99"/>
                </a:cubicBezTo>
                <a:cubicBezTo>
                  <a:pt x="37" y="104"/>
                  <a:pt x="32" y="107"/>
                  <a:pt x="25" y="107"/>
                </a:cubicBezTo>
                <a:cubicBezTo>
                  <a:pt x="18" y="107"/>
                  <a:pt x="12" y="104"/>
                  <a:pt x="7" y="99"/>
                </a:cubicBezTo>
                <a:cubicBezTo>
                  <a:pt x="2" y="95"/>
                  <a:pt x="0" y="89"/>
                  <a:pt x="0" y="82"/>
                </a:cubicBezTo>
                <a:cubicBezTo>
                  <a:pt x="0" y="25"/>
                  <a:pt x="0" y="25"/>
                  <a:pt x="0" y="25"/>
                </a:cubicBezTo>
                <a:cubicBezTo>
                  <a:pt x="0" y="18"/>
                  <a:pt x="2" y="12"/>
                  <a:pt x="7" y="7"/>
                </a:cubicBezTo>
                <a:cubicBezTo>
                  <a:pt x="12" y="2"/>
                  <a:pt x="18" y="0"/>
                  <a:pt x="25" y="0"/>
                </a:cubicBezTo>
                <a:cubicBezTo>
                  <a:pt x="32" y="0"/>
                  <a:pt x="38" y="2"/>
                  <a:pt x="42" y="7"/>
                </a:cubicBezTo>
                <a:cubicBezTo>
                  <a:pt x="47" y="12"/>
                  <a:pt x="50" y="18"/>
                  <a:pt x="50" y="25"/>
                </a:cubicBezTo>
                <a:lnTo>
                  <a:pt x="50" y="82"/>
                </a:lnTo>
                <a:close/>
                <a:moveTo>
                  <a:pt x="33" y="24"/>
                </a:moveTo>
                <a:cubicBezTo>
                  <a:pt x="33" y="22"/>
                  <a:pt x="32" y="20"/>
                  <a:pt x="31" y="18"/>
                </a:cubicBezTo>
                <a:cubicBezTo>
                  <a:pt x="29" y="16"/>
                  <a:pt x="27" y="15"/>
                  <a:pt x="24" y="15"/>
                </a:cubicBezTo>
                <a:cubicBezTo>
                  <a:pt x="22" y="15"/>
                  <a:pt x="20" y="16"/>
                  <a:pt x="18" y="18"/>
                </a:cubicBezTo>
                <a:cubicBezTo>
                  <a:pt x="16" y="20"/>
                  <a:pt x="15" y="22"/>
                  <a:pt x="15" y="24"/>
                </a:cubicBezTo>
                <a:cubicBezTo>
                  <a:pt x="15" y="82"/>
                  <a:pt x="15" y="82"/>
                  <a:pt x="15" y="82"/>
                </a:cubicBezTo>
                <a:cubicBezTo>
                  <a:pt x="15" y="84"/>
                  <a:pt x="16" y="86"/>
                  <a:pt x="18" y="88"/>
                </a:cubicBezTo>
                <a:cubicBezTo>
                  <a:pt x="20" y="90"/>
                  <a:pt x="22" y="91"/>
                  <a:pt x="24" y="91"/>
                </a:cubicBezTo>
                <a:cubicBezTo>
                  <a:pt x="27" y="91"/>
                  <a:pt x="29" y="90"/>
                  <a:pt x="31" y="88"/>
                </a:cubicBezTo>
                <a:cubicBezTo>
                  <a:pt x="32" y="86"/>
                  <a:pt x="33" y="84"/>
                  <a:pt x="33" y="82"/>
                </a:cubicBezTo>
                <a:lnTo>
                  <a:pt x="33"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0" name="Freeform 29"/>
          <p:cNvSpPr/>
          <p:nvPr/>
        </p:nvSpPr>
        <p:spPr bwMode="auto">
          <a:xfrm>
            <a:off x="7283450" y="4772026"/>
            <a:ext cx="138112" cy="306388"/>
          </a:xfrm>
          <a:custGeom>
            <a:avLst/>
            <a:gdLst>
              <a:gd name="T0" fmla="*/ 17 w 48"/>
              <a:gd name="T1" fmla="*/ 16 h 106"/>
              <a:gd name="T2" fmla="*/ 17 w 48"/>
              <a:gd name="T3" fmla="*/ 38 h 106"/>
              <a:gd name="T4" fmla="*/ 24 w 48"/>
              <a:gd name="T5" fmla="*/ 33 h 106"/>
              <a:gd name="T6" fmla="*/ 29 w 48"/>
              <a:gd name="T7" fmla="*/ 32 h 106"/>
              <a:gd name="T8" fmla="*/ 44 w 48"/>
              <a:gd name="T9" fmla="*/ 39 h 106"/>
              <a:gd name="T10" fmla="*/ 48 w 48"/>
              <a:gd name="T11" fmla="*/ 57 h 106"/>
              <a:gd name="T12" fmla="*/ 48 w 48"/>
              <a:gd name="T13" fmla="*/ 80 h 106"/>
              <a:gd name="T14" fmla="*/ 41 w 48"/>
              <a:gd name="T15" fmla="*/ 99 h 106"/>
              <a:gd name="T16" fmla="*/ 23 w 48"/>
              <a:gd name="T17" fmla="*/ 106 h 106"/>
              <a:gd name="T18" fmla="*/ 6 w 48"/>
              <a:gd name="T19" fmla="*/ 98 h 106"/>
              <a:gd name="T20" fmla="*/ 0 w 48"/>
              <a:gd name="T21" fmla="*/ 81 h 106"/>
              <a:gd name="T22" fmla="*/ 0 w 48"/>
              <a:gd name="T23" fmla="*/ 78 h 106"/>
              <a:gd name="T24" fmla="*/ 15 w 48"/>
              <a:gd name="T25" fmla="*/ 77 h 106"/>
              <a:gd name="T26" fmla="*/ 15 w 48"/>
              <a:gd name="T27" fmla="*/ 81 h 106"/>
              <a:gd name="T28" fmla="*/ 20 w 48"/>
              <a:gd name="T29" fmla="*/ 89 h 106"/>
              <a:gd name="T30" fmla="*/ 23 w 48"/>
              <a:gd name="T31" fmla="*/ 90 h 106"/>
              <a:gd name="T32" fmla="*/ 33 w 48"/>
              <a:gd name="T33" fmla="*/ 80 h 106"/>
              <a:gd name="T34" fmla="*/ 33 w 48"/>
              <a:gd name="T35" fmla="*/ 54 h 106"/>
              <a:gd name="T36" fmla="*/ 29 w 48"/>
              <a:gd name="T37" fmla="*/ 46 h 106"/>
              <a:gd name="T38" fmla="*/ 25 w 48"/>
              <a:gd name="T39" fmla="*/ 45 h 106"/>
              <a:gd name="T40" fmla="*/ 19 w 48"/>
              <a:gd name="T41" fmla="*/ 48 h 106"/>
              <a:gd name="T42" fmla="*/ 17 w 48"/>
              <a:gd name="T43" fmla="*/ 54 h 106"/>
              <a:gd name="T44" fmla="*/ 17 w 48"/>
              <a:gd name="T45" fmla="*/ 57 h 106"/>
              <a:gd name="T46" fmla="*/ 1 w 48"/>
              <a:gd name="T47" fmla="*/ 57 h 106"/>
              <a:gd name="T48" fmla="*/ 1 w 48"/>
              <a:gd name="T49" fmla="*/ 0 h 106"/>
              <a:gd name="T50" fmla="*/ 47 w 48"/>
              <a:gd name="T51" fmla="*/ 0 h 106"/>
              <a:gd name="T52" fmla="*/ 47 w 48"/>
              <a:gd name="T53" fmla="*/ 16 h 106"/>
              <a:gd name="T54" fmla="*/ 17 w 48"/>
              <a:gd name="T55" fmla="*/ 1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06">
                <a:moveTo>
                  <a:pt x="17" y="16"/>
                </a:moveTo>
                <a:cubicBezTo>
                  <a:pt x="17" y="38"/>
                  <a:pt x="17" y="38"/>
                  <a:pt x="17" y="38"/>
                </a:cubicBezTo>
                <a:cubicBezTo>
                  <a:pt x="19" y="36"/>
                  <a:pt x="21" y="34"/>
                  <a:pt x="24" y="33"/>
                </a:cubicBezTo>
                <a:cubicBezTo>
                  <a:pt x="25" y="32"/>
                  <a:pt x="27" y="32"/>
                  <a:pt x="29" y="32"/>
                </a:cubicBezTo>
                <a:cubicBezTo>
                  <a:pt x="36" y="32"/>
                  <a:pt x="41" y="35"/>
                  <a:pt x="44" y="39"/>
                </a:cubicBezTo>
                <a:cubicBezTo>
                  <a:pt x="47" y="44"/>
                  <a:pt x="48" y="49"/>
                  <a:pt x="48" y="57"/>
                </a:cubicBezTo>
                <a:cubicBezTo>
                  <a:pt x="48" y="80"/>
                  <a:pt x="48" y="80"/>
                  <a:pt x="48" y="80"/>
                </a:cubicBezTo>
                <a:cubicBezTo>
                  <a:pt x="48" y="87"/>
                  <a:pt x="46" y="94"/>
                  <a:pt x="41" y="99"/>
                </a:cubicBezTo>
                <a:cubicBezTo>
                  <a:pt x="36" y="103"/>
                  <a:pt x="31" y="106"/>
                  <a:pt x="23" y="106"/>
                </a:cubicBezTo>
                <a:cubicBezTo>
                  <a:pt x="17" y="106"/>
                  <a:pt x="11" y="103"/>
                  <a:pt x="6" y="98"/>
                </a:cubicBezTo>
                <a:cubicBezTo>
                  <a:pt x="2" y="94"/>
                  <a:pt x="0" y="88"/>
                  <a:pt x="0" y="81"/>
                </a:cubicBezTo>
                <a:cubicBezTo>
                  <a:pt x="0" y="78"/>
                  <a:pt x="0" y="78"/>
                  <a:pt x="0" y="78"/>
                </a:cubicBezTo>
                <a:cubicBezTo>
                  <a:pt x="15" y="77"/>
                  <a:pt x="15" y="77"/>
                  <a:pt x="15" y="77"/>
                </a:cubicBezTo>
                <a:cubicBezTo>
                  <a:pt x="15" y="81"/>
                  <a:pt x="15" y="81"/>
                  <a:pt x="15" y="81"/>
                </a:cubicBezTo>
                <a:cubicBezTo>
                  <a:pt x="16" y="85"/>
                  <a:pt x="17" y="88"/>
                  <a:pt x="20" y="89"/>
                </a:cubicBezTo>
                <a:cubicBezTo>
                  <a:pt x="21" y="89"/>
                  <a:pt x="22" y="90"/>
                  <a:pt x="23" y="90"/>
                </a:cubicBezTo>
                <a:cubicBezTo>
                  <a:pt x="30" y="90"/>
                  <a:pt x="33" y="86"/>
                  <a:pt x="33" y="80"/>
                </a:cubicBezTo>
                <a:cubicBezTo>
                  <a:pt x="33" y="54"/>
                  <a:pt x="33" y="54"/>
                  <a:pt x="33" y="54"/>
                </a:cubicBezTo>
                <a:cubicBezTo>
                  <a:pt x="33" y="51"/>
                  <a:pt x="32" y="48"/>
                  <a:pt x="29" y="46"/>
                </a:cubicBezTo>
                <a:cubicBezTo>
                  <a:pt x="28" y="45"/>
                  <a:pt x="27" y="45"/>
                  <a:pt x="25" y="45"/>
                </a:cubicBezTo>
                <a:cubicBezTo>
                  <a:pt x="22" y="45"/>
                  <a:pt x="20" y="46"/>
                  <a:pt x="19" y="48"/>
                </a:cubicBezTo>
                <a:cubicBezTo>
                  <a:pt x="18" y="50"/>
                  <a:pt x="17" y="52"/>
                  <a:pt x="17" y="54"/>
                </a:cubicBezTo>
                <a:cubicBezTo>
                  <a:pt x="17" y="57"/>
                  <a:pt x="17" y="57"/>
                  <a:pt x="17" y="57"/>
                </a:cubicBezTo>
                <a:cubicBezTo>
                  <a:pt x="1" y="57"/>
                  <a:pt x="1" y="57"/>
                  <a:pt x="1" y="57"/>
                </a:cubicBezTo>
                <a:cubicBezTo>
                  <a:pt x="1" y="0"/>
                  <a:pt x="1" y="0"/>
                  <a:pt x="1" y="0"/>
                </a:cubicBezTo>
                <a:cubicBezTo>
                  <a:pt x="47" y="0"/>
                  <a:pt x="47" y="0"/>
                  <a:pt x="47" y="0"/>
                </a:cubicBezTo>
                <a:cubicBezTo>
                  <a:pt x="47" y="16"/>
                  <a:pt x="47" y="16"/>
                  <a:pt x="47" y="16"/>
                </a:cubicBezTo>
                <a:lnTo>
                  <a:pt x="17"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1" name="Freeform 30"/>
          <p:cNvSpPr>
            <a:spLocks noEditPoints="1"/>
          </p:cNvSpPr>
          <p:nvPr/>
        </p:nvSpPr>
        <p:spPr bwMode="auto">
          <a:xfrm>
            <a:off x="9251950" y="4768851"/>
            <a:ext cx="144462" cy="309563"/>
          </a:xfrm>
          <a:custGeom>
            <a:avLst/>
            <a:gdLst>
              <a:gd name="T0" fmla="*/ 50 w 50"/>
              <a:gd name="T1" fmla="*/ 82 h 107"/>
              <a:gd name="T2" fmla="*/ 42 w 50"/>
              <a:gd name="T3" fmla="*/ 99 h 107"/>
              <a:gd name="T4" fmla="*/ 25 w 50"/>
              <a:gd name="T5" fmla="*/ 107 h 107"/>
              <a:gd name="T6" fmla="*/ 7 w 50"/>
              <a:gd name="T7" fmla="*/ 99 h 107"/>
              <a:gd name="T8" fmla="*/ 0 w 50"/>
              <a:gd name="T9" fmla="*/ 82 h 107"/>
              <a:gd name="T10" fmla="*/ 0 w 50"/>
              <a:gd name="T11" fmla="*/ 25 h 107"/>
              <a:gd name="T12" fmla="*/ 7 w 50"/>
              <a:gd name="T13" fmla="*/ 7 h 107"/>
              <a:gd name="T14" fmla="*/ 25 w 50"/>
              <a:gd name="T15" fmla="*/ 0 h 107"/>
              <a:gd name="T16" fmla="*/ 42 w 50"/>
              <a:gd name="T17" fmla="*/ 7 h 107"/>
              <a:gd name="T18" fmla="*/ 50 w 50"/>
              <a:gd name="T19" fmla="*/ 25 h 107"/>
              <a:gd name="T20" fmla="*/ 50 w 50"/>
              <a:gd name="T21" fmla="*/ 82 h 107"/>
              <a:gd name="T22" fmla="*/ 33 w 50"/>
              <a:gd name="T23" fmla="*/ 24 h 107"/>
              <a:gd name="T24" fmla="*/ 31 w 50"/>
              <a:gd name="T25" fmla="*/ 18 h 107"/>
              <a:gd name="T26" fmla="*/ 24 w 50"/>
              <a:gd name="T27" fmla="*/ 15 h 107"/>
              <a:gd name="T28" fmla="*/ 18 w 50"/>
              <a:gd name="T29" fmla="*/ 18 h 107"/>
              <a:gd name="T30" fmla="*/ 15 w 50"/>
              <a:gd name="T31" fmla="*/ 24 h 107"/>
              <a:gd name="T32" fmla="*/ 15 w 50"/>
              <a:gd name="T33" fmla="*/ 82 h 107"/>
              <a:gd name="T34" fmla="*/ 18 w 50"/>
              <a:gd name="T35" fmla="*/ 88 h 107"/>
              <a:gd name="T36" fmla="*/ 24 w 50"/>
              <a:gd name="T37" fmla="*/ 91 h 107"/>
              <a:gd name="T38" fmla="*/ 31 w 50"/>
              <a:gd name="T39" fmla="*/ 88 h 107"/>
              <a:gd name="T40" fmla="*/ 33 w 50"/>
              <a:gd name="T41" fmla="*/ 82 h 107"/>
              <a:gd name="T42" fmla="*/ 33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7" y="95"/>
                  <a:pt x="42" y="99"/>
                </a:cubicBezTo>
                <a:cubicBezTo>
                  <a:pt x="38" y="104"/>
                  <a:pt x="32" y="107"/>
                  <a:pt x="25" y="107"/>
                </a:cubicBezTo>
                <a:cubicBezTo>
                  <a:pt x="18" y="107"/>
                  <a:pt x="12" y="104"/>
                  <a:pt x="7" y="99"/>
                </a:cubicBezTo>
                <a:cubicBezTo>
                  <a:pt x="2" y="95"/>
                  <a:pt x="0" y="89"/>
                  <a:pt x="0" y="82"/>
                </a:cubicBezTo>
                <a:cubicBezTo>
                  <a:pt x="0" y="25"/>
                  <a:pt x="0" y="25"/>
                  <a:pt x="0" y="25"/>
                </a:cubicBezTo>
                <a:cubicBezTo>
                  <a:pt x="0" y="18"/>
                  <a:pt x="2" y="12"/>
                  <a:pt x="7" y="7"/>
                </a:cubicBezTo>
                <a:cubicBezTo>
                  <a:pt x="12" y="2"/>
                  <a:pt x="18" y="0"/>
                  <a:pt x="25" y="0"/>
                </a:cubicBezTo>
                <a:cubicBezTo>
                  <a:pt x="32" y="0"/>
                  <a:pt x="38" y="2"/>
                  <a:pt x="42" y="7"/>
                </a:cubicBezTo>
                <a:cubicBezTo>
                  <a:pt x="47" y="12"/>
                  <a:pt x="50" y="18"/>
                  <a:pt x="50" y="25"/>
                </a:cubicBezTo>
                <a:lnTo>
                  <a:pt x="50" y="82"/>
                </a:lnTo>
                <a:close/>
                <a:moveTo>
                  <a:pt x="33" y="24"/>
                </a:moveTo>
                <a:cubicBezTo>
                  <a:pt x="33" y="22"/>
                  <a:pt x="33" y="20"/>
                  <a:pt x="31" y="18"/>
                </a:cubicBezTo>
                <a:cubicBezTo>
                  <a:pt x="29" y="16"/>
                  <a:pt x="27" y="15"/>
                  <a:pt x="24" y="15"/>
                </a:cubicBezTo>
                <a:cubicBezTo>
                  <a:pt x="22" y="15"/>
                  <a:pt x="20" y="16"/>
                  <a:pt x="18" y="18"/>
                </a:cubicBezTo>
                <a:cubicBezTo>
                  <a:pt x="16" y="20"/>
                  <a:pt x="15" y="22"/>
                  <a:pt x="15" y="24"/>
                </a:cubicBezTo>
                <a:cubicBezTo>
                  <a:pt x="15" y="82"/>
                  <a:pt x="15" y="82"/>
                  <a:pt x="15" y="82"/>
                </a:cubicBezTo>
                <a:cubicBezTo>
                  <a:pt x="15" y="84"/>
                  <a:pt x="16" y="86"/>
                  <a:pt x="18" y="88"/>
                </a:cubicBezTo>
                <a:cubicBezTo>
                  <a:pt x="20" y="90"/>
                  <a:pt x="22" y="91"/>
                  <a:pt x="24" y="91"/>
                </a:cubicBezTo>
                <a:cubicBezTo>
                  <a:pt x="27" y="91"/>
                  <a:pt x="29" y="90"/>
                  <a:pt x="31" y="88"/>
                </a:cubicBezTo>
                <a:cubicBezTo>
                  <a:pt x="33" y="86"/>
                  <a:pt x="33" y="84"/>
                  <a:pt x="33" y="82"/>
                </a:cubicBezTo>
                <a:lnTo>
                  <a:pt x="33"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2" name="Freeform 31"/>
          <p:cNvSpPr>
            <a:spLocks noEditPoints="1"/>
          </p:cNvSpPr>
          <p:nvPr/>
        </p:nvSpPr>
        <p:spPr bwMode="auto">
          <a:xfrm>
            <a:off x="9428163" y="4772026"/>
            <a:ext cx="153987" cy="303213"/>
          </a:xfrm>
          <a:custGeom>
            <a:avLst/>
            <a:gdLst>
              <a:gd name="T0" fmla="*/ 0 w 97"/>
              <a:gd name="T1" fmla="*/ 120 h 191"/>
              <a:gd name="T2" fmla="*/ 49 w 97"/>
              <a:gd name="T3" fmla="*/ 0 h 191"/>
              <a:gd name="T4" fmla="*/ 78 w 97"/>
              <a:gd name="T5" fmla="*/ 0 h 191"/>
              <a:gd name="T6" fmla="*/ 78 w 97"/>
              <a:gd name="T7" fmla="*/ 120 h 191"/>
              <a:gd name="T8" fmla="*/ 97 w 97"/>
              <a:gd name="T9" fmla="*/ 120 h 191"/>
              <a:gd name="T10" fmla="*/ 97 w 97"/>
              <a:gd name="T11" fmla="*/ 149 h 191"/>
              <a:gd name="T12" fmla="*/ 78 w 97"/>
              <a:gd name="T13" fmla="*/ 149 h 191"/>
              <a:gd name="T14" fmla="*/ 78 w 97"/>
              <a:gd name="T15" fmla="*/ 191 h 191"/>
              <a:gd name="T16" fmla="*/ 49 w 97"/>
              <a:gd name="T17" fmla="*/ 191 h 191"/>
              <a:gd name="T18" fmla="*/ 49 w 97"/>
              <a:gd name="T19" fmla="*/ 149 h 191"/>
              <a:gd name="T20" fmla="*/ 0 w 97"/>
              <a:gd name="T21" fmla="*/ 149 h 191"/>
              <a:gd name="T22" fmla="*/ 0 w 97"/>
              <a:gd name="T23" fmla="*/ 120 h 191"/>
              <a:gd name="T24" fmla="*/ 49 w 97"/>
              <a:gd name="T25" fmla="*/ 120 h 191"/>
              <a:gd name="T26" fmla="*/ 49 w 97"/>
              <a:gd name="T27" fmla="*/ 62 h 191"/>
              <a:gd name="T28" fmla="*/ 25 w 97"/>
              <a:gd name="T29" fmla="*/ 120 h 191"/>
              <a:gd name="T30" fmla="*/ 49 w 97"/>
              <a:gd name="T31" fmla="*/ 12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7" h="191">
                <a:moveTo>
                  <a:pt x="0" y="120"/>
                </a:moveTo>
                <a:lnTo>
                  <a:pt x="49" y="0"/>
                </a:lnTo>
                <a:lnTo>
                  <a:pt x="78" y="0"/>
                </a:lnTo>
                <a:lnTo>
                  <a:pt x="78" y="120"/>
                </a:lnTo>
                <a:lnTo>
                  <a:pt x="97" y="120"/>
                </a:lnTo>
                <a:lnTo>
                  <a:pt x="97" y="149"/>
                </a:lnTo>
                <a:lnTo>
                  <a:pt x="78" y="149"/>
                </a:lnTo>
                <a:lnTo>
                  <a:pt x="78" y="191"/>
                </a:lnTo>
                <a:lnTo>
                  <a:pt x="49" y="191"/>
                </a:lnTo>
                <a:lnTo>
                  <a:pt x="49" y="149"/>
                </a:lnTo>
                <a:lnTo>
                  <a:pt x="0" y="149"/>
                </a:lnTo>
                <a:lnTo>
                  <a:pt x="0" y="120"/>
                </a:lnTo>
                <a:close/>
                <a:moveTo>
                  <a:pt x="49" y="120"/>
                </a:moveTo>
                <a:lnTo>
                  <a:pt x="49" y="62"/>
                </a:lnTo>
                <a:lnTo>
                  <a:pt x="25" y="120"/>
                </a:lnTo>
                <a:lnTo>
                  <a:pt x="49" y="1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3" name="Freeform 32"/>
          <p:cNvSpPr>
            <a:spLocks noEditPoints="1"/>
          </p:cNvSpPr>
          <p:nvPr/>
        </p:nvSpPr>
        <p:spPr bwMode="auto">
          <a:xfrm>
            <a:off x="10337800" y="2898776"/>
            <a:ext cx="144462" cy="309563"/>
          </a:xfrm>
          <a:custGeom>
            <a:avLst/>
            <a:gdLst>
              <a:gd name="T0" fmla="*/ 50 w 50"/>
              <a:gd name="T1" fmla="*/ 82 h 107"/>
              <a:gd name="T2" fmla="*/ 42 w 50"/>
              <a:gd name="T3" fmla="*/ 99 h 107"/>
              <a:gd name="T4" fmla="*/ 25 w 50"/>
              <a:gd name="T5" fmla="*/ 107 h 107"/>
              <a:gd name="T6" fmla="*/ 7 w 50"/>
              <a:gd name="T7" fmla="*/ 99 h 107"/>
              <a:gd name="T8" fmla="*/ 0 w 50"/>
              <a:gd name="T9" fmla="*/ 82 h 107"/>
              <a:gd name="T10" fmla="*/ 0 w 50"/>
              <a:gd name="T11" fmla="*/ 25 h 107"/>
              <a:gd name="T12" fmla="*/ 7 w 50"/>
              <a:gd name="T13" fmla="*/ 7 h 107"/>
              <a:gd name="T14" fmla="*/ 25 w 50"/>
              <a:gd name="T15" fmla="*/ 0 h 107"/>
              <a:gd name="T16" fmla="*/ 42 w 50"/>
              <a:gd name="T17" fmla="*/ 7 h 107"/>
              <a:gd name="T18" fmla="*/ 50 w 50"/>
              <a:gd name="T19" fmla="*/ 25 h 107"/>
              <a:gd name="T20" fmla="*/ 50 w 50"/>
              <a:gd name="T21" fmla="*/ 82 h 107"/>
              <a:gd name="T22" fmla="*/ 33 w 50"/>
              <a:gd name="T23" fmla="*/ 24 h 107"/>
              <a:gd name="T24" fmla="*/ 31 w 50"/>
              <a:gd name="T25" fmla="*/ 18 h 107"/>
              <a:gd name="T26" fmla="*/ 24 w 50"/>
              <a:gd name="T27" fmla="*/ 15 h 107"/>
              <a:gd name="T28" fmla="*/ 18 w 50"/>
              <a:gd name="T29" fmla="*/ 18 h 107"/>
              <a:gd name="T30" fmla="*/ 15 w 50"/>
              <a:gd name="T31" fmla="*/ 24 h 107"/>
              <a:gd name="T32" fmla="*/ 15 w 50"/>
              <a:gd name="T33" fmla="*/ 81 h 107"/>
              <a:gd name="T34" fmla="*/ 18 w 50"/>
              <a:gd name="T35" fmla="*/ 88 h 107"/>
              <a:gd name="T36" fmla="*/ 24 w 50"/>
              <a:gd name="T37" fmla="*/ 91 h 107"/>
              <a:gd name="T38" fmla="*/ 31 w 50"/>
              <a:gd name="T39" fmla="*/ 88 h 107"/>
              <a:gd name="T40" fmla="*/ 33 w 50"/>
              <a:gd name="T41" fmla="*/ 81 h 107"/>
              <a:gd name="T42" fmla="*/ 33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7" y="95"/>
                  <a:pt x="42" y="99"/>
                </a:cubicBezTo>
                <a:cubicBezTo>
                  <a:pt x="37" y="104"/>
                  <a:pt x="32" y="107"/>
                  <a:pt x="25" y="107"/>
                </a:cubicBezTo>
                <a:cubicBezTo>
                  <a:pt x="18" y="107"/>
                  <a:pt x="12" y="104"/>
                  <a:pt x="7" y="99"/>
                </a:cubicBezTo>
                <a:cubicBezTo>
                  <a:pt x="2" y="95"/>
                  <a:pt x="0" y="89"/>
                  <a:pt x="0" y="82"/>
                </a:cubicBezTo>
                <a:cubicBezTo>
                  <a:pt x="0" y="25"/>
                  <a:pt x="0" y="25"/>
                  <a:pt x="0" y="25"/>
                </a:cubicBezTo>
                <a:cubicBezTo>
                  <a:pt x="0" y="18"/>
                  <a:pt x="2" y="12"/>
                  <a:pt x="7" y="7"/>
                </a:cubicBezTo>
                <a:cubicBezTo>
                  <a:pt x="12" y="2"/>
                  <a:pt x="18" y="0"/>
                  <a:pt x="25" y="0"/>
                </a:cubicBezTo>
                <a:cubicBezTo>
                  <a:pt x="32" y="0"/>
                  <a:pt x="38" y="2"/>
                  <a:pt x="42" y="7"/>
                </a:cubicBezTo>
                <a:cubicBezTo>
                  <a:pt x="47" y="12"/>
                  <a:pt x="50" y="18"/>
                  <a:pt x="50" y="25"/>
                </a:cubicBezTo>
                <a:lnTo>
                  <a:pt x="50" y="82"/>
                </a:lnTo>
                <a:close/>
                <a:moveTo>
                  <a:pt x="33" y="24"/>
                </a:moveTo>
                <a:cubicBezTo>
                  <a:pt x="33" y="22"/>
                  <a:pt x="32" y="20"/>
                  <a:pt x="31" y="18"/>
                </a:cubicBezTo>
                <a:cubicBezTo>
                  <a:pt x="29" y="16"/>
                  <a:pt x="27" y="15"/>
                  <a:pt x="24" y="15"/>
                </a:cubicBezTo>
                <a:cubicBezTo>
                  <a:pt x="22" y="15"/>
                  <a:pt x="20" y="16"/>
                  <a:pt x="18" y="18"/>
                </a:cubicBezTo>
                <a:cubicBezTo>
                  <a:pt x="16" y="20"/>
                  <a:pt x="15" y="22"/>
                  <a:pt x="15" y="24"/>
                </a:cubicBezTo>
                <a:cubicBezTo>
                  <a:pt x="15" y="81"/>
                  <a:pt x="15" y="81"/>
                  <a:pt x="15" y="81"/>
                </a:cubicBezTo>
                <a:cubicBezTo>
                  <a:pt x="15" y="84"/>
                  <a:pt x="16" y="86"/>
                  <a:pt x="18" y="88"/>
                </a:cubicBezTo>
                <a:cubicBezTo>
                  <a:pt x="20" y="90"/>
                  <a:pt x="22" y="91"/>
                  <a:pt x="24" y="91"/>
                </a:cubicBezTo>
                <a:cubicBezTo>
                  <a:pt x="27" y="91"/>
                  <a:pt x="29" y="90"/>
                  <a:pt x="31" y="88"/>
                </a:cubicBezTo>
                <a:cubicBezTo>
                  <a:pt x="32" y="86"/>
                  <a:pt x="33" y="84"/>
                  <a:pt x="33" y="81"/>
                </a:cubicBezTo>
                <a:lnTo>
                  <a:pt x="33"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4" name="Freeform 33"/>
          <p:cNvSpPr/>
          <p:nvPr/>
        </p:nvSpPr>
        <p:spPr bwMode="auto">
          <a:xfrm>
            <a:off x="10515600" y="2898776"/>
            <a:ext cx="147637" cy="309563"/>
          </a:xfrm>
          <a:custGeom>
            <a:avLst/>
            <a:gdLst>
              <a:gd name="T0" fmla="*/ 24 w 51"/>
              <a:gd name="T1" fmla="*/ 91 h 107"/>
              <a:gd name="T2" fmla="*/ 35 w 51"/>
              <a:gd name="T3" fmla="*/ 81 h 107"/>
              <a:gd name="T4" fmla="*/ 35 w 51"/>
              <a:gd name="T5" fmla="*/ 74 h 107"/>
              <a:gd name="T6" fmla="*/ 18 w 51"/>
              <a:gd name="T7" fmla="*/ 58 h 107"/>
              <a:gd name="T8" fmla="*/ 18 w 51"/>
              <a:gd name="T9" fmla="*/ 45 h 107"/>
              <a:gd name="T10" fmla="*/ 31 w 51"/>
              <a:gd name="T11" fmla="*/ 40 h 107"/>
              <a:gd name="T12" fmla="*/ 35 w 51"/>
              <a:gd name="T13" fmla="*/ 27 h 107"/>
              <a:gd name="T14" fmla="*/ 35 w 51"/>
              <a:gd name="T15" fmla="*/ 24 h 107"/>
              <a:gd name="T16" fmla="*/ 26 w 51"/>
              <a:gd name="T17" fmla="*/ 14 h 107"/>
              <a:gd name="T18" fmla="*/ 19 w 51"/>
              <a:gd name="T19" fmla="*/ 18 h 107"/>
              <a:gd name="T20" fmla="*/ 17 w 51"/>
              <a:gd name="T21" fmla="*/ 26 h 107"/>
              <a:gd name="T22" fmla="*/ 17 w 51"/>
              <a:gd name="T23" fmla="*/ 28 h 107"/>
              <a:gd name="T24" fmla="*/ 2 w 51"/>
              <a:gd name="T25" fmla="*/ 28 h 107"/>
              <a:gd name="T26" fmla="*/ 2 w 51"/>
              <a:gd name="T27" fmla="*/ 26 h 107"/>
              <a:gd name="T28" fmla="*/ 8 w 51"/>
              <a:gd name="T29" fmla="*/ 8 h 107"/>
              <a:gd name="T30" fmla="*/ 26 w 51"/>
              <a:gd name="T31" fmla="*/ 0 h 107"/>
              <a:gd name="T32" fmla="*/ 43 w 51"/>
              <a:gd name="T33" fmla="*/ 7 h 107"/>
              <a:gd name="T34" fmla="*/ 49 w 51"/>
              <a:gd name="T35" fmla="*/ 24 h 107"/>
              <a:gd name="T36" fmla="*/ 49 w 51"/>
              <a:gd name="T37" fmla="*/ 28 h 107"/>
              <a:gd name="T38" fmla="*/ 44 w 51"/>
              <a:gd name="T39" fmla="*/ 45 h 107"/>
              <a:gd name="T40" fmla="*/ 38 w 51"/>
              <a:gd name="T41" fmla="*/ 50 h 107"/>
              <a:gd name="T42" fmla="*/ 49 w 51"/>
              <a:gd name="T43" fmla="*/ 62 h 107"/>
              <a:gd name="T44" fmla="*/ 51 w 51"/>
              <a:gd name="T45" fmla="*/ 72 h 107"/>
              <a:gd name="T46" fmla="*/ 51 w 51"/>
              <a:gd name="T47" fmla="*/ 80 h 107"/>
              <a:gd name="T48" fmla="*/ 43 w 51"/>
              <a:gd name="T49" fmla="*/ 100 h 107"/>
              <a:gd name="T50" fmla="*/ 24 w 51"/>
              <a:gd name="T51" fmla="*/ 107 h 107"/>
              <a:gd name="T52" fmla="*/ 7 w 51"/>
              <a:gd name="T53" fmla="*/ 99 h 107"/>
              <a:gd name="T54" fmla="*/ 0 w 51"/>
              <a:gd name="T55" fmla="*/ 82 h 107"/>
              <a:gd name="T56" fmla="*/ 0 w 51"/>
              <a:gd name="T57" fmla="*/ 79 h 107"/>
              <a:gd name="T58" fmla="*/ 15 w 51"/>
              <a:gd name="T59" fmla="*/ 78 h 107"/>
              <a:gd name="T60" fmla="*/ 15 w 51"/>
              <a:gd name="T61" fmla="*/ 82 h 107"/>
              <a:gd name="T62" fmla="*/ 18 w 51"/>
              <a:gd name="T63" fmla="*/ 88 h 107"/>
              <a:gd name="T64" fmla="*/ 24 w 51"/>
              <a:gd name="T65" fmla="*/ 9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 h="107">
                <a:moveTo>
                  <a:pt x="24" y="91"/>
                </a:moveTo>
                <a:cubicBezTo>
                  <a:pt x="31" y="91"/>
                  <a:pt x="35" y="87"/>
                  <a:pt x="35" y="81"/>
                </a:cubicBezTo>
                <a:cubicBezTo>
                  <a:pt x="35" y="74"/>
                  <a:pt x="35" y="74"/>
                  <a:pt x="35" y="74"/>
                </a:cubicBezTo>
                <a:cubicBezTo>
                  <a:pt x="35" y="64"/>
                  <a:pt x="29" y="58"/>
                  <a:pt x="18" y="58"/>
                </a:cubicBezTo>
                <a:cubicBezTo>
                  <a:pt x="18" y="45"/>
                  <a:pt x="18" y="45"/>
                  <a:pt x="18" y="45"/>
                </a:cubicBezTo>
                <a:cubicBezTo>
                  <a:pt x="24" y="45"/>
                  <a:pt x="29" y="43"/>
                  <a:pt x="31" y="40"/>
                </a:cubicBezTo>
                <a:cubicBezTo>
                  <a:pt x="34" y="37"/>
                  <a:pt x="35" y="32"/>
                  <a:pt x="35" y="27"/>
                </a:cubicBezTo>
                <a:cubicBezTo>
                  <a:pt x="35" y="24"/>
                  <a:pt x="35" y="24"/>
                  <a:pt x="35" y="24"/>
                </a:cubicBezTo>
                <a:cubicBezTo>
                  <a:pt x="35" y="18"/>
                  <a:pt x="32" y="14"/>
                  <a:pt x="26" y="14"/>
                </a:cubicBezTo>
                <a:cubicBezTo>
                  <a:pt x="23" y="14"/>
                  <a:pt x="21" y="15"/>
                  <a:pt x="19" y="18"/>
                </a:cubicBezTo>
                <a:cubicBezTo>
                  <a:pt x="18" y="20"/>
                  <a:pt x="17" y="22"/>
                  <a:pt x="17" y="26"/>
                </a:cubicBezTo>
                <a:cubicBezTo>
                  <a:pt x="17" y="28"/>
                  <a:pt x="17" y="28"/>
                  <a:pt x="17" y="28"/>
                </a:cubicBezTo>
                <a:cubicBezTo>
                  <a:pt x="2" y="28"/>
                  <a:pt x="2" y="28"/>
                  <a:pt x="2" y="28"/>
                </a:cubicBezTo>
                <a:cubicBezTo>
                  <a:pt x="2" y="26"/>
                  <a:pt x="2" y="26"/>
                  <a:pt x="2" y="26"/>
                </a:cubicBezTo>
                <a:cubicBezTo>
                  <a:pt x="2" y="18"/>
                  <a:pt x="4" y="12"/>
                  <a:pt x="8" y="8"/>
                </a:cubicBezTo>
                <a:cubicBezTo>
                  <a:pt x="12" y="2"/>
                  <a:pt x="18" y="0"/>
                  <a:pt x="26" y="0"/>
                </a:cubicBezTo>
                <a:cubicBezTo>
                  <a:pt x="33" y="0"/>
                  <a:pt x="39" y="2"/>
                  <a:pt x="43" y="7"/>
                </a:cubicBezTo>
                <a:cubicBezTo>
                  <a:pt x="47" y="12"/>
                  <a:pt x="49" y="17"/>
                  <a:pt x="49" y="24"/>
                </a:cubicBezTo>
                <a:cubicBezTo>
                  <a:pt x="49" y="28"/>
                  <a:pt x="49" y="28"/>
                  <a:pt x="49" y="28"/>
                </a:cubicBezTo>
                <a:cubicBezTo>
                  <a:pt x="49" y="35"/>
                  <a:pt x="48" y="41"/>
                  <a:pt x="44" y="45"/>
                </a:cubicBezTo>
                <a:cubicBezTo>
                  <a:pt x="42" y="47"/>
                  <a:pt x="40" y="49"/>
                  <a:pt x="38" y="50"/>
                </a:cubicBezTo>
                <a:cubicBezTo>
                  <a:pt x="42" y="53"/>
                  <a:pt x="46" y="57"/>
                  <a:pt x="49" y="62"/>
                </a:cubicBezTo>
                <a:cubicBezTo>
                  <a:pt x="50" y="65"/>
                  <a:pt x="51" y="68"/>
                  <a:pt x="51" y="72"/>
                </a:cubicBezTo>
                <a:cubicBezTo>
                  <a:pt x="51" y="80"/>
                  <a:pt x="51" y="80"/>
                  <a:pt x="51" y="80"/>
                </a:cubicBezTo>
                <a:cubicBezTo>
                  <a:pt x="51" y="88"/>
                  <a:pt x="48" y="95"/>
                  <a:pt x="43" y="100"/>
                </a:cubicBezTo>
                <a:cubicBezTo>
                  <a:pt x="38" y="104"/>
                  <a:pt x="32" y="107"/>
                  <a:pt x="24" y="107"/>
                </a:cubicBezTo>
                <a:cubicBezTo>
                  <a:pt x="18" y="107"/>
                  <a:pt x="12" y="104"/>
                  <a:pt x="7" y="99"/>
                </a:cubicBezTo>
                <a:cubicBezTo>
                  <a:pt x="2" y="94"/>
                  <a:pt x="0" y="89"/>
                  <a:pt x="0" y="82"/>
                </a:cubicBezTo>
                <a:cubicBezTo>
                  <a:pt x="0" y="79"/>
                  <a:pt x="0" y="79"/>
                  <a:pt x="0" y="79"/>
                </a:cubicBezTo>
                <a:cubicBezTo>
                  <a:pt x="15" y="78"/>
                  <a:pt x="15" y="78"/>
                  <a:pt x="15" y="78"/>
                </a:cubicBezTo>
                <a:cubicBezTo>
                  <a:pt x="15" y="82"/>
                  <a:pt x="15" y="82"/>
                  <a:pt x="15" y="82"/>
                </a:cubicBezTo>
                <a:cubicBezTo>
                  <a:pt x="15" y="84"/>
                  <a:pt x="16" y="86"/>
                  <a:pt x="18" y="88"/>
                </a:cubicBezTo>
                <a:cubicBezTo>
                  <a:pt x="19" y="90"/>
                  <a:pt x="21" y="91"/>
                  <a:pt x="24" y="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5" name="Freeform 34"/>
          <p:cNvSpPr>
            <a:spLocks noEditPoints="1"/>
          </p:cNvSpPr>
          <p:nvPr/>
        </p:nvSpPr>
        <p:spPr bwMode="auto">
          <a:xfrm>
            <a:off x="6022975" y="2898776"/>
            <a:ext cx="144462" cy="309563"/>
          </a:xfrm>
          <a:custGeom>
            <a:avLst/>
            <a:gdLst>
              <a:gd name="T0" fmla="*/ 50 w 50"/>
              <a:gd name="T1" fmla="*/ 82 h 107"/>
              <a:gd name="T2" fmla="*/ 43 w 50"/>
              <a:gd name="T3" fmla="*/ 99 h 107"/>
              <a:gd name="T4" fmla="*/ 25 w 50"/>
              <a:gd name="T5" fmla="*/ 107 h 107"/>
              <a:gd name="T6" fmla="*/ 7 w 50"/>
              <a:gd name="T7" fmla="*/ 99 h 107"/>
              <a:gd name="T8" fmla="*/ 0 w 50"/>
              <a:gd name="T9" fmla="*/ 82 h 107"/>
              <a:gd name="T10" fmla="*/ 0 w 50"/>
              <a:gd name="T11" fmla="*/ 25 h 107"/>
              <a:gd name="T12" fmla="*/ 7 w 50"/>
              <a:gd name="T13" fmla="*/ 7 h 107"/>
              <a:gd name="T14" fmla="*/ 25 w 50"/>
              <a:gd name="T15" fmla="*/ 0 h 107"/>
              <a:gd name="T16" fmla="*/ 43 w 50"/>
              <a:gd name="T17" fmla="*/ 7 h 107"/>
              <a:gd name="T18" fmla="*/ 50 w 50"/>
              <a:gd name="T19" fmla="*/ 25 h 107"/>
              <a:gd name="T20" fmla="*/ 50 w 50"/>
              <a:gd name="T21" fmla="*/ 82 h 107"/>
              <a:gd name="T22" fmla="*/ 34 w 50"/>
              <a:gd name="T23" fmla="*/ 24 h 107"/>
              <a:gd name="T24" fmla="*/ 31 w 50"/>
              <a:gd name="T25" fmla="*/ 18 h 107"/>
              <a:gd name="T26" fmla="*/ 25 w 50"/>
              <a:gd name="T27" fmla="*/ 15 h 107"/>
              <a:gd name="T28" fmla="*/ 18 w 50"/>
              <a:gd name="T29" fmla="*/ 18 h 107"/>
              <a:gd name="T30" fmla="*/ 16 w 50"/>
              <a:gd name="T31" fmla="*/ 24 h 107"/>
              <a:gd name="T32" fmla="*/ 16 w 50"/>
              <a:gd name="T33" fmla="*/ 81 h 107"/>
              <a:gd name="T34" fmla="*/ 18 w 50"/>
              <a:gd name="T35" fmla="*/ 88 h 107"/>
              <a:gd name="T36" fmla="*/ 25 w 50"/>
              <a:gd name="T37" fmla="*/ 91 h 107"/>
              <a:gd name="T38" fmla="*/ 31 w 50"/>
              <a:gd name="T39" fmla="*/ 88 h 107"/>
              <a:gd name="T40" fmla="*/ 34 w 50"/>
              <a:gd name="T41" fmla="*/ 81 h 107"/>
              <a:gd name="T42" fmla="*/ 34 w 50"/>
              <a:gd name="T43" fmla="*/ 2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107">
                <a:moveTo>
                  <a:pt x="50" y="82"/>
                </a:moveTo>
                <a:cubicBezTo>
                  <a:pt x="50" y="89"/>
                  <a:pt x="47" y="95"/>
                  <a:pt x="43" y="99"/>
                </a:cubicBezTo>
                <a:cubicBezTo>
                  <a:pt x="38" y="104"/>
                  <a:pt x="32" y="107"/>
                  <a:pt x="25" y="107"/>
                </a:cubicBezTo>
                <a:cubicBezTo>
                  <a:pt x="18" y="107"/>
                  <a:pt x="12" y="104"/>
                  <a:pt x="7" y="99"/>
                </a:cubicBezTo>
                <a:cubicBezTo>
                  <a:pt x="2" y="95"/>
                  <a:pt x="0" y="89"/>
                  <a:pt x="0" y="82"/>
                </a:cubicBezTo>
                <a:cubicBezTo>
                  <a:pt x="0" y="25"/>
                  <a:pt x="0" y="25"/>
                  <a:pt x="0" y="25"/>
                </a:cubicBezTo>
                <a:cubicBezTo>
                  <a:pt x="0" y="18"/>
                  <a:pt x="2" y="12"/>
                  <a:pt x="7" y="7"/>
                </a:cubicBezTo>
                <a:cubicBezTo>
                  <a:pt x="12" y="2"/>
                  <a:pt x="18" y="0"/>
                  <a:pt x="25" y="0"/>
                </a:cubicBezTo>
                <a:cubicBezTo>
                  <a:pt x="32" y="0"/>
                  <a:pt x="38" y="2"/>
                  <a:pt x="43" y="7"/>
                </a:cubicBezTo>
                <a:cubicBezTo>
                  <a:pt x="48" y="12"/>
                  <a:pt x="50" y="18"/>
                  <a:pt x="50" y="25"/>
                </a:cubicBezTo>
                <a:lnTo>
                  <a:pt x="50" y="82"/>
                </a:lnTo>
                <a:close/>
                <a:moveTo>
                  <a:pt x="34" y="24"/>
                </a:moveTo>
                <a:cubicBezTo>
                  <a:pt x="34" y="22"/>
                  <a:pt x="33" y="20"/>
                  <a:pt x="31" y="18"/>
                </a:cubicBezTo>
                <a:cubicBezTo>
                  <a:pt x="29" y="16"/>
                  <a:pt x="27" y="15"/>
                  <a:pt x="25" y="15"/>
                </a:cubicBezTo>
                <a:cubicBezTo>
                  <a:pt x="22" y="15"/>
                  <a:pt x="20" y="16"/>
                  <a:pt x="18" y="18"/>
                </a:cubicBezTo>
                <a:cubicBezTo>
                  <a:pt x="16" y="20"/>
                  <a:pt x="16" y="22"/>
                  <a:pt x="16" y="24"/>
                </a:cubicBezTo>
                <a:cubicBezTo>
                  <a:pt x="16" y="81"/>
                  <a:pt x="16" y="81"/>
                  <a:pt x="16" y="81"/>
                </a:cubicBezTo>
                <a:cubicBezTo>
                  <a:pt x="16" y="84"/>
                  <a:pt x="16" y="86"/>
                  <a:pt x="18" y="88"/>
                </a:cubicBezTo>
                <a:cubicBezTo>
                  <a:pt x="20" y="90"/>
                  <a:pt x="22" y="91"/>
                  <a:pt x="25" y="91"/>
                </a:cubicBezTo>
                <a:cubicBezTo>
                  <a:pt x="27" y="91"/>
                  <a:pt x="29" y="90"/>
                  <a:pt x="31" y="88"/>
                </a:cubicBezTo>
                <a:cubicBezTo>
                  <a:pt x="33" y="86"/>
                  <a:pt x="34" y="84"/>
                  <a:pt x="34" y="81"/>
                </a:cubicBezTo>
                <a:lnTo>
                  <a:pt x="34"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6" name="Freeform 35"/>
          <p:cNvSpPr>
            <a:spLocks noEditPoints="1"/>
          </p:cNvSpPr>
          <p:nvPr/>
        </p:nvSpPr>
        <p:spPr bwMode="auto">
          <a:xfrm>
            <a:off x="6207125" y="2898776"/>
            <a:ext cx="136525" cy="309563"/>
          </a:xfrm>
          <a:custGeom>
            <a:avLst/>
            <a:gdLst>
              <a:gd name="T0" fmla="*/ 31 w 47"/>
              <a:gd name="T1" fmla="*/ 27 h 107"/>
              <a:gd name="T2" fmla="*/ 31 w 47"/>
              <a:gd name="T3" fmla="*/ 24 h 107"/>
              <a:gd name="T4" fmla="*/ 29 w 47"/>
              <a:gd name="T5" fmla="*/ 18 h 107"/>
              <a:gd name="T6" fmla="*/ 23 w 47"/>
              <a:gd name="T7" fmla="*/ 15 h 107"/>
              <a:gd name="T8" fmla="*/ 17 w 47"/>
              <a:gd name="T9" fmla="*/ 18 h 107"/>
              <a:gd name="T10" fmla="*/ 15 w 47"/>
              <a:gd name="T11" fmla="*/ 24 h 107"/>
              <a:gd name="T12" fmla="*/ 15 w 47"/>
              <a:gd name="T13" fmla="*/ 45 h 107"/>
              <a:gd name="T14" fmla="*/ 27 w 47"/>
              <a:gd name="T15" fmla="*/ 40 h 107"/>
              <a:gd name="T16" fmla="*/ 43 w 47"/>
              <a:gd name="T17" fmla="*/ 48 h 107"/>
              <a:gd name="T18" fmla="*/ 47 w 47"/>
              <a:gd name="T19" fmla="*/ 65 h 107"/>
              <a:gd name="T20" fmla="*/ 47 w 47"/>
              <a:gd name="T21" fmla="*/ 83 h 107"/>
              <a:gd name="T22" fmla="*/ 47 w 47"/>
              <a:gd name="T23" fmla="*/ 83 h 107"/>
              <a:gd name="T24" fmla="*/ 40 w 47"/>
              <a:gd name="T25" fmla="*/ 100 h 107"/>
              <a:gd name="T26" fmla="*/ 23 w 47"/>
              <a:gd name="T27" fmla="*/ 107 h 107"/>
              <a:gd name="T28" fmla="*/ 6 w 47"/>
              <a:gd name="T29" fmla="*/ 99 h 107"/>
              <a:gd name="T30" fmla="*/ 0 w 47"/>
              <a:gd name="T31" fmla="*/ 82 h 107"/>
              <a:gd name="T32" fmla="*/ 0 w 47"/>
              <a:gd name="T33" fmla="*/ 25 h 107"/>
              <a:gd name="T34" fmla="*/ 3 w 47"/>
              <a:gd name="T35" fmla="*/ 11 h 107"/>
              <a:gd name="T36" fmla="*/ 14 w 47"/>
              <a:gd name="T37" fmla="*/ 2 h 107"/>
              <a:gd name="T38" fmla="*/ 23 w 47"/>
              <a:gd name="T39" fmla="*/ 0 h 107"/>
              <a:gd name="T40" fmla="*/ 41 w 47"/>
              <a:gd name="T41" fmla="*/ 7 h 107"/>
              <a:gd name="T42" fmla="*/ 47 w 47"/>
              <a:gd name="T43" fmla="*/ 25 h 107"/>
              <a:gd name="T44" fmla="*/ 47 w 47"/>
              <a:gd name="T45" fmla="*/ 27 h 107"/>
              <a:gd name="T46" fmla="*/ 31 w 47"/>
              <a:gd name="T47" fmla="*/ 27 h 107"/>
              <a:gd name="T48" fmla="*/ 15 w 47"/>
              <a:gd name="T49" fmla="*/ 81 h 107"/>
              <a:gd name="T50" fmla="*/ 17 w 47"/>
              <a:gd name="T51" fmla="*/ 88 h 107"/>
              <a:gd name="T52" fmla="*/ 23 w 47"/>
              <a:gd name="T53" fmla="*/ 91 h 107"/>
              <a:gd name="T54" fmla="*/ 29 w 47"/>
              <a:gd name="T55" fmla="*/ 88 h 107"/>
              <a:gd name="T56" fmla="*/ 31 w 47"/>
              <a:gd name="T57" fmla="*/ 81 h 107"/>
              <a:gd name="T58" fmla="*/ 31 w 47"/>
              <a:gd name="T59" fmla="*/ 62 h 107"/>
              <a:gd name="T60" fmla="*/ 27 w 47"/>
              <a:gd name="T61" fmla="*/ 55 h 107"/>
              <a:gd name="T62" fmla="*/ 23 w 47"/>
              <a:gd name="T63" fmla="*/ 53 h 107"/>
              <a:gd name="T64" fmla="*/ 17 w 47"/>
              <a:gd name="T65" fmla="*/ 56 h 107"/>
              <a:gd name="T66" fmla="*/ 15 w 47"/>
              <a:gd name="T67" fmla="*/ 62 h 107"/>
              <a:gd name="T68" fmla="*/ 15 w 47"/>
              <a:gd name="T69" fmla="*/ 8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 h="107">
                <a:moveTo>
                  <a:pt x="31" y="27"/>
                </a:moveTo>
                <a:cubicBezTo>
                  <a:pt x="31" y="24"/>
                  <a:pt x="31" y="24"/>
                  <a:pt x="31" y="24"/>
                </a:cubicBezTo>
                <a:cubicBezTo>
                  <a:pt x="31" y="22"/>
                  <a:pt x="30" y="20"/>
                  <a:pt x="29" y="18"/>
                </a:cubicBezTo>
                <a:cubicBezTo>
                  <a:pt x="27" y="16"/>
                  <a:pt x="25" y="15"/>
                  <a:pt x="23" y="15"/>
                </a:cubicBezTo>
                <a:cubicBezTo>
                  <a:pt x="20" y="15"/>
                  <a:pt x="18" y="16"/>
                  <a:pt x="17" y="18"/>
                </a:cubicBezTo>
                <a:cubicBezTo>
                  <a:pt x="16" y="20"/>
                  <a:pt x="15" y="22"/>
                  <a:pt x="15" y="24"/>
                </a:cubicBezTo>
                <a:cubicBezTo>
                  <a:pt x="15" y="45"/>
                  <a:pt x="15" y="45"/>
                  <a:pt x="15" y="45"/>
                </a:cubicBezTo>
                <a:cubicBezTo>
                  <a:pt x="19" y="42"/>
                  <a:pt x="23" y="40"/>
                  <a:pt x="27" y="40"/>
                </a:cubicBezTo>
                <a:cubicBezTo>
                  <a:pt x="34" y="40"/>
                  <a:pt x="39" y="43"/>
                  <a:pt x="43" y="48"/>
                </a:cubicBezTo>
                <a:cubicBezTo>
                  <a:pt x="46" y="52"/>
                  <a:pt x="47" y="58"/>
                  <a:pt x="47" y="65"/>
                </a:cubicBezTo>
                <a:cubicBezTo>
                  <a:pt x="47" y="83"/>
                  <a:pt x="47" y="83"/>
                  <a:pt x="47" y="83"/>
                </a:cubicBezTo>
                <a:cubicBezTo>
                  <a:pt x="47" y="83"/>
                  <a:pt x="47" y="83"/>
                  <a:pt x="47" y="83"/>
                </a:cubicBezTo>
                <a:cubicBezTo>
                  <a:pt x="47" y="90"/>
                  <a:pt x="44" y="95"/>
                  <a:pt x="40" y="100"/>
                </a:cubicBezTo>
                <a:cubicBezTo>
                  <a:pt x="35" y="104"/>
                  <a:pt x="30" y="107"/>
                  <a:pt x="23" y="107"/>
                </a:cubicBezTo>
                <a:cubicBezTo>
                  <a:pt x="16" y="107"/>
                  <a:pt x="11" y="104"/>
                  <a:pt x="6" y="99"/>
                </a:cubicBezTo>
                <a:cubicBezTo>
                  <a:pt x="2" y="94"/>
                  <a:pt x="0" y="89"/>
                  <a:pt x="0" y="82"/>
                </a:cubicBezTo>
                <a:cubicBezTo>
                  <a:pt x="0" y="25"/>
                  <a:pt x="0" y="25"/>
                  <a:pt x="0" y="25"/>
                </a:cubicBezTo>
                <a:cubicBezTo>
                  <a:pt x="0" y="20"/>
                  <a:pt x="1" y="15"/>
                  <a:pt x="3" y="11"/>
                </a:cubicBezTo>
                <a:cubicBezTo>
                  <a:pt x="6" y="7"/>
                  <a:pt x="9" y="4"/>
                  <a:pt x="14" y="2"/>
                </a:cubicBezTo>
                <a:cubicBezTo>
                  <a:pt x="17" y="0"/>
                  <a:pt x="20" y="0"/>
                  <a:pt x="23" y="0"/>
                </a:cubicBezTo>
                <a:cubicBezTo>
                  <a:pt x="30" y="0"/>
                  <a:pt x="36" y="2"/>
                  <a:pt x="41" y="7"/>
                </a:cubicBezTo>
                <a:cubicBezTo>
                  <a:pt x="45" y="12"/>
                  <a:pt x="47" y="18"/>
                  <a:pt x="47" y="25"/>
                </a:cubicBezTo>
                <a:cubicBezTo>
                  <a:pt x="47" y="27"/>
                  <a:pt x="47" y="27"/>
                  <a:pt x="47" y="27"/>
                </a:cubicBezTo>
                <a:lnTo>
                  <a:pt x="31" y="27"/>
                </a:lnTo>
                <a:close/>
                <a:moveTo>
                  <a:pt x="15" y="81"/>
                </a:moveTo>
                <a:cubicBezTo>
                  <a:pt x="15" y="84"/>
                  <a:pt x="16" y="86"/>
                  <a:pt x="17" y="88"/>
                </a:cubicBezTo>
                <a:cubicBezTo>
                  <a:pt x="18" y="90"/>
                  <a:pt x="20" y="91"/>
                  <a:pt x="23" y="91"/>
                </a:cubicBezTo>
                <a:cubicBezTo>
                  <a:pt x="25" y="91"/>
                  <a:pt x="27" y="90"/>
                  <a:pt x="29" y="88"/>
                </a:cubicBezTo>
                <a:cubicBezTo>
                  <a:pt x="30" y="86"/>
                  <a:pt x="31" y="84"/>
                  <a:pt x="31" y="81"/>
                </a:cubicBezTo>
                <a:cubicBezTo>
                  <a:pt x="31" y="62"/>
                  <a:pt x="31" y="62"/>
                  <a:pt x="31" y="62"/>
                </a:cubicBezTo>
                <a:cubicBezTo>
                  <a:pt x="31" y="59"/>
                  <a:pt x="30" y="57"/>
                  <a:pt x="27" y="55"/>
                </a:cubicBezTo>
                <a:cubicBezTo>
                  <a:pt x="26" y="54"/>
                  <a:pt x="25" y="53"/>
                  <a:pt x="23" y="53"/>
                </a:cubicBezTo>
                <a:cubicBezTo>
                  <a:pt x="20" y="53"/>
                  <a:pt x="18" y="54"/>
                  <a:pt x="17" y="56"/>
                </a:cubicBezTo>
                <a:cubicBezTo>
                  <a:pt x="16" y="58"/>
                  <a:pt x="15" y="60"/>
                  <a:pt x="15" y="62"/>
                </a:cubicBezTo>
                <a:lnTo>
                  <a:pt x="15" y="8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83" name="组合 82"/>
          <p:cNvGrpSpPr/>
          <p:nvPr/>
        </p:nvGrpSpPr>
        <p:grpSpPr>
          <a:xfrm>
            <a:off x="8116687" y="2686615"/>
            <a:ext cx="1273578" cy="787400"/>
            <a:chOff x="8513763" y="2622551"/>
            <a:chExt cx="765175" cy="473075"/>
          </a:xfrm>
          <a:solidFill>
            <a:schemeClr val="bg1">
              <a:lumMod val="50000"/>
            </a:schemeClr>
          </a:solidFill>
        </p:grpSpPr>
        <p:sp>
          <p:nvSpPr>
            <p:cNvPr id="77" name="Freeform 36"/>
            <p:cNvSpPr/>
            <p:nvPr/>
          </p:nvSpPr>
          <p:spPr bwMode="auto">
            <a:xfrm>
              <a:off x="8704263" y="2622551"/>
              <a:ext cx="382587" cy="473075"/>
            </a:xfrm>
            <a:custGeom>
              <a:avLst/>
              <a:gdLst>
                <a:gd name="T0" fmla="*/ 126 w 132"/>
                <a:gd name="T1" fmla="*/ 135 h 163"/>
                <a:gd name="T2" fmla="*/ 89 w 132"/>
                <a:gd name="T3" fmla="*/ 73 h 163"/>
                <a:gd name="T4" fmla="*/ 79 w 132"/>
                <a:gd name="T5" fmla="*/ 73 h 163"/>
                <a:gd name="T6" fmla="*/ 104 w 132"/>
                <a:gd name="T7" fmla="*/ 38 h 163"/>
                <a:gd name="T8" fmla="*/ 66 w 132"/>
                <a:gd name="T9" fmla="*/ 0 h 163"/>
                <a:gd name="T10" fmla="*/ 28 w 132"/>
                <a:gd name="T11" fmla="*/ 38 h 163"/>
                <a:gd name="T12" fmla="*/ 53 w 132"/>
                <a:gd name="T13" fmla="*/ 73 h 163"/>
                <a:gd name="T14" fmla="*/ 43 w 132"/>
                <a:gd name="T15" fmla="*/ 73 h 163"/>
                <a:gd name="T16" fmla="*/ 6 w 132"/>
                <a:gd name="T17" fmla="*/ 135 h 163"/>
                <a:gd name="T18" fmla="*/ 11 w 132"/>
                <a:gd name="T19" fmla="*/ 163 h 163"/>
                <a:gd name="T20" fmla="*/ 56 w 132"/>
                <a:gd name="T21" fmla="*/ 163 h 163"/>
                <a:gd name="T22" fmla="*/ 65 w 132"/>
                <a:gd name="T23" fmla="*/ 86 h 163"/>
                <a:gd name="T24" fmla="*/ 55 w 132"/>
                <a:gd name="T25" fmla="*/ 76 h 163"/>
                <a:gd name="T26" fmla="*/ 77 w 132"/>
                <a:gd name="T27" fmla="*/ 76 h 163"/>
                <a:gd name="T28" fmla="*/ 67 w 132"/>
                <a:gd name="T29" fmla="*/ 86 h 163"/>
                <a:gd name="T30" fmla="*/ 76 w 132"/>
                <a:gd name="T31" fmla="*/ 163 h 163"/>
                <a:gd name="T32" fmla="*/ 121 w 132"/>
                <a:gd name="T33" fmla="*/ 163 h 163"/>
                <a:gd name="T34" fmla="*/ 126 w 132"/>
                <a:gd name="T35" fmla="*/ 13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 h="163">
                  <a:moveTo>
                    <a:pt x="126" y="135"/>
                  </a:moveTo>
                  <a:cubicBezTo>
                    <a:pt x="121" y="123"/>
                    <a:pt x="109" y="73"/>
                    <a:pt x="89" y="73"/>
                  </a:cubicBezTo>
                  <a:cubicBezTo>
                    <a:pt x="79" y="73"/>
                    <a:pt x="79" y="73"/>
                    <a:pt x="79" y="73"/>
                  </a:cubicBezTo>
                  <a:cubicBezTo>
                    <a:pt x="93" y="68"/>
                    <a:pt x="104" y="54"/>
                    <a:pt x="104" y="38"/>
                  </a:cubicBezTo>
                  <a:cubicBezTo>
                    <a:pt x="104" y="17"/>
                    <a:pt x="87" y="0"/>
                    <a:pt x="66" y="0"/>
                  </a:cubicBezTo>
                  <a:cubicBezTo>
                    <a:pt x="45" y="0"/>
                    <a:pt x="28" y="17"/>
                    <a:pt x="28" y="38"/>
                  </a:cubicBezTo>
                  <a:cubicBezTo>
                    <a:pt x="28" y="54"/>
                    <a:pt x="39" y="68"/>
                    <a:pt x="53" y="73"/>
                  </a:cubicBezTo>
                  <a:cubicBezTo>
                    <a:pt x="43" y="73"/>
                    <a:pt x="43" y="73"/>
                    <a:pt x="43" y="73"/>
                  </a:cubicBezTo>
                  <a:cubicBezTo>
                    <a:pt x="23" y="73"/>
                    <a:pt x="11" y="123"/>
                    <a:pt x="6" y="135"/>
                  </a:cubicBezTo>
                  <a:cubicBezTo>
                    <a:pt x="0" y="153"/>
                    <a:pt x="11" y="163"/>
                    <a:pt x="11" y="163"/>
                  </a:cubicBezTo>
                  <a:cubicBezTo>
                    <a:pt x="56" y="163"/>
                    <a:pt x="56" y="163"/>
                    <a:pt x="56" y="163"/>
                  </a:cubicBezTo>
                  <a:cubicBezTo>
                    <a:pt x="65" y="86"/>
                    <a:pt x="65" y="86"/>
                    <a:pt x="65" y="86"/>
                  </a:cubicBezTo>
                  <a:cubicBezTo>
                    <a:pt x="55" y="76"/>
                    <a:pt x="55" y="76"/>
                    <a:pt x="55" y="76"/>
                  </a:cubicBezTo>
                  <a:cubicBezTo>
                    <a:pt x="77" y="76"/>
                    <a:pt x="77" y="76"/>
                    <a:pt x="77" y="76"/>
                  </a:cubicBezTo>
                  <a:cubicBezTo>
                    <a:pt x="67" y="86"/>
                    <a:pt x="67" y="86"/>
                    <a:pt x="67" y="86"/>
                  </a:cubicBezTo>
                  <a:cubicBezTo>
                    <a:pt x="76" y="163"/>
                    <a:pt x="76" y="163"/>
                    <a:pt x="76" y="163"/>
                  </a:cubicBezTo>
                  <a:cubicBezTo>
                    <a:pt x="121" y="163"/>
                    <a:pt x="121" y="163"/>
                    <a:pt x="121" y="163"/>
                  </a:cubicBezTo>
                  <a:cubicBezTo>
                    <a:pt x="121" y="163"/>
                    <a:pt x="132" y="153"/>
                    <a:pt x="126" y="1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sp>
          <p:nvSpPr>
            <p:cNvPr id="78" name="Freeform 37"/>
            <p:cNvSpPr/>
            <p:nvPr/>
          </p:nvSpPr>
          <p:spPr bwMode="auto">
            <a:xfrm>
              <a:off x="8513763" y="2709863"/>
              <a:ext cx="242887" cy="385763"/>
            </a:xfrm>
            <a:custGeom>
              <a:avLst/>
              <a:gdLst>
                <a:gd name="T0" fmla="*/ 68 w 84"/>
                <a:gd name="T1" fmla="*/ 104 h 133"/>
                <a:gd name="T2" fmla="*/ 70 w 84"/>
                <a:gd name="T3" fmla="*/ 96 h 133"/>
                <a:gd name="T4" fmla="*/ 82 w 84"/>
                <a:gd name="T5" fmla="*/ 64 h 133"/>
                <a:gd name="T6" fmla="*/ 72 w 84"/>
                <a:gd name="T7" fmla="*/ 60 h 133"/>
                <a:gd name="T8" fmla="*/ 64 w 84"/>
                <a:gd name="T9" fmla="*/ 60 h 133"/>
                <a:gd name="T10" fmla="*/ 84 w 84"/>
                <a:gd name="T11" fmla="*/ 31 h 133"/>
                <a:gd name="T12" fmla="*/ 54 w 84"/>
                <a:gd name="T13" fmla="*/ 0 h 133"/>
                <a:gd name="T14" fmla="*/ 23 w 84"/>
                <a:gd name="T15" fmla="*/ 31 h 133"/>
                <a:gd name="T16" fmla="*/ 43 w 84"/>
                <a:gd name="T17" fmla="*/ 60 h 133"/>
                <a:gd name="T18" fmla="*/ 35 w 84"/>
                <a:gd name="T19" fmla="*/ 60 h 133"/>
                <a:gd name="T20" fmla="*/ 5 w 84"/>
                <a:gd name="T21" fmla="*/ 110 h 133"/>
                <a:gd name="T22" fmla="*/ 9 w 84"/>
                <a:gd name="T23" fmla="*/ 133 h 133"/>
                <a:gd name="T24" fmla="*/ 45 w 84"/>
                <a:gd name="T25" fmla="*/ 133 h 133"/>
                <a:gd name="T26" fmla="*/ 53 w 84"/>
                <a:gd name="T27" fmla="*/ 70 h 133"/>
                <a:gd name="T28" fmla="*/ 45 w 84"/>
                <a:gd name="T29" fmla="*/ 62 h 133"/>
                <a:gd name="T30" fmla="*/ 62 w 84"/>
                <a:gd name="T31" fmla="*/ 62 h 133"/>
                <a:gd name="T32" fmla="*/ 55 w 84"/>
                <a:gd name="T33" fmla="*/ 70 h 133"/>
                <a:gd name="T34" fmla="*/ 62 w 84"/>
                <a:gd name="T35" fmla="*/ 133 h 133"/>
                <a:gd name="T36" fmla="*/ 71 w 84"/>
                <a:gd name="T37" fmla="*/ 133 h 133"/>
                <a:gd name="T38" fmla="*/ 68 w 84"/>
                <a:gd name="T39" fmla="*/ 10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133">
                  <a:moveTo>
                    <a:pt x="68" y="104"/>
                  </a:moveTo>
                  <a:cubicBezTo>
                    <a:pt x="68" y="102"/>
                    <a:pt x="69" y="99"/>
                    <a:pt x="70" y="96"/>
                  </a:cubicBezTo>
                  <a:cubicBezTo>
                    <a:pt x="73" y="87"/>
                    <a:pt x="77" y="75"/>
                    <a:pt x="82" y="64"/>
                  </a:cubicBezTo>
                  <a:cubicBezTo>
                    <a:pt x="79" y="61"/>
                    <a:pt x="76" y="60"/>
                    <a:pt x="72" y="60"/>
                  </a:cubicBezTo>
                  <a:cubicBezTo>
                    <a:pt x="64" y="60"/>
                    <a:pt x="64" y="60"/>
                    <a:pt x="64" y="60"/>
                  </a:cubicBezTo>
                  <a:cubicBezTo>
                    <a:pt x="76" y="55"/>
                    <a:pt x="84" y="44"/>
                    <a:pt x="84" y="31"/>
                  </a:cubicBezTo>
                  <a:cubicBezTo>
                    <a:pt x="84" y="14"/>
                    <a:pt x="71" y="0"/>
                    <a:pt x="54" y="0"/>
                  </a:cubicBezTo>
                  <a:cubicBezTo>
                    <a:pt x="37" y="0"/>
                    <a:pt x="23" y="14"/>
                    <a:pt x="23" y="31"/>
                  </a:cubicBezTo>
                  <a:cubicBezTo>
                    <a:pt x="23" y="44"/>
                    <a:pt x="32" y="55"/>
                    <a:pt x="43" y="60"/>
                  </a:cubicBezTo>
                  <a:cubicBezTo>
                    <a:pt x="35" y="60"/>
                    <a:pt x="35" y="60"/>
                    <a:pt x="35" y="60"/>
                  </a:cubicBezTo>
                  <a:cubicBezTo>
                    <a:pt x="19" y="60"/>
                    <a:pt x="9" y="100"/>
                    <a:pt x="5" y="110"/>
                  </a:cubicBezTo>
                  <a:cubicBezTo>
                    <a:pt x="0" y="125"/>
                    <a:pt x="9" y="133"/>
                    <a:pt x="9" y="133"/>
                  </a:cubicBezTo>
                  <a:cubicBezTo>
                    <a:pt x="45" y="133"/>
                    <a:pt x="45" y="133"/>
                    <a:pt x="45" y="133"/>
                  </a:cubicBezTo>
                  <a:cubicBezTo>
                    <a:pt x="53" y="70"/>
                    <a:pt x="53" y="70"/>
                    <a:pt x="53" y="70"/>
                  </a:cubicBezTo>
                  <a:cubicBezTo>
                    <a:pt x="45" y="62"/>
                    <a:pt x="45" y="62"/>
                    <a:pt x="45" y="62"/>
                  </a:cubicBezTo>
                  <a:cubicBezTo>
                    <a:pt x="62" y="62"/>
                    <a:pt x="62" y="62"/>
                    <a:pt x="62" y="62"/>
                  </a:cubicBezTo>
                  <a:cubicBezTo>
                    <a:pt x="55" y="70"/>
                    <a:pt x="55" y="70"/>
                    <a:pt x="55" y="70"/>
                  </a:cubicBezTo>
                  <a:cubicBezTo>
                    <a:pt x="62" y="133"/>
                    <a:pt x="62" y="133"/>
                    <a:pt x="62" y="133"/>
                  </a:cubicBezTo>
                  <a:cubicBezTo>
                    <a:pt x="71" y="133"/>
                    <a:pt x="71" y="133"/>
                    <a:pt x="71" y="133"/>
                  </a:cubicBezTo>
                  <a:cubicBezTo>
                    <a:pt x="67" y="128"/>
                    <a:pt x="62" y="118"/>
                    <a:pt x="68"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sp>
          <p:nvSpPr>
            <p:cNvPr id="79" name="Freeform 38"/>
            <p:cNvSpPr/>
            <p:nvPr/>
          </p:nvSpPr>
          <p:spPr bwMode="auto">
            <a:xfrm>
              <a:off x="9034463" y="2709863"/>
              <a:ext cx="244475" cy="385763"/>
            </a:xfrm>
            <a:custGeom>
              <a:avLst/>
              <a:gdLst>
                <a:gd name="T0" fmla="*/ 79 w 84"/>
                <a:gd name="T1" fmla="*/ 110 h 133"/>
                <a:gd name="T2" fmla="*/ 49 w 84"/>
                <a:gd name="T3" fmla="*/ 60 h 133"/>
                <a:gd name="T4" fmla="*/ 41 w 84"/>
                <a:gd name="T5" fmla="*/ 60 h 133"/>
                <a:gd name="T6" fmla="*/ 61 w 84"/>
                <a:gd name="T7" fmla="*/ 31 h 133"/>
                <a:gd name="T8" fmla="*/ 30 w 84"/>
                <a:gd name="T9" fmla="*/ 0 h 133"/>
                <a:gd name="T10" fmla="*/ 0 w 84"/>
                <a:gd name="T11" fmla="*/ 31 h 133"/>
                <a:gd name="T12" fmla="*/ 20 w 84"/>
                <a:gd name="T13" fmla="*/ 60 h 133"/>
                <a:gd name="T14" fmla="*/ 12 w 84"/>
                <a:gd name="T15" fmla="*/ 60 h 133"/>
                <a:gd name="T16" fmla="*/ 2 w 84"/>
                <a:gd name="T17" fmla="*/ 64 h 133"/>
                <a:gd name="T18" fmla="*/ 14 w 84"/>
                <a:gd name="T19" fmla="*/ 96 h 133"/>
                <a:gd name="T20" fmla="*/ 16 w 84"/>
                <a:gd name="T21" fmla="*/ 104 h 133"/>
                <a:gd name="T22" fmla="*/ 13 w 84"/>
                <a:gd name="T23" fmla="*/ 133 h 133"/>
                <a:gd name="T24" fmla="*/ 22 w 84"/>
                <a:gd name="T25" fmla="*/ 133 h 133"/>
                <a:gd name="T26" fmla="*/ 29 w 84"/>
                <a:gd name="T27" fmla="*/ 70 h 133"/>
                <a:gd name="T28" fmla="*/ 22 w 84"/>
                <a:gd name="T29" fmla="*/ 62 h 133"/>
                <a:gd name="T30" fmla="*/ 39 w 84"/>
                <a:gd name="T31" fmla="*/ 62 h 133"/>
                <a:gd name="T32" fmla="*/ 31 w 84"/>
                <a:gd name="T33" fmla="*/ 70 h 133"/>
                <a:gd name="T34" fmla="*/ 39 w 84"/>
                <a:gd name="T35" fmla="*/ 133 h 133"/>
                <a:gd name="T36" fmla="*/ 75 w 84"/>
                <a:gd name="T37" fmla="*/ 133 h 133"/>
                <a:gd name="T38" fmla="*/ 79 w 84"/>
                <a:gd name="T39" fmla="*/ 11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133">
                  <a:moveTo>
                    <a:pt x="79" y="110"/>
                  </a:moveTo>
                  <a:cubicBezTo>
                    <a:pt x="75" y="100"/>
                    <a:pt x="65" y="60"/>
                    <a:pt x="49" y="60"/>
                  </a:cubicBezTo>
                  <a:cubicBezTo>
                    <a:pt x="41" y="60"/>
                    <a:pt x="41" y="60"/>
                    <a:pt x="41" y="60"/>
                  </a:cubicBezTo>
                  <a:cubicBezTo>
                    <a:pt x="52" y="55"/>
                    <a:pt x="61" y="44"/>
                    <a:pt x="61" y="31"/>
                  </a:cubicBezTo>
                  <a:cubicBezTo>
                    <a:pt x="61" y="14"/>
                    <a:pt x="47" y="0"/>
                    <a:pt x="30" y="0"/>
                  </a:cubicBezTo>
                  <a:cubicBezTo>
                    <a:pt x="13" y="0"/>
                    <a:pt x="0" y="14"/>
                    <a:pt x="0" y="31"/>
                  </a:cubicBezTo>
                  <a:cubicBezTo>
                    <a:pt x="0" y="44"/>
                    <a:pt x="8" y="55"/>
                    <a:pt x="20" y="60"/>
                  </a:cubicBezTo>
                  <a:cubicBezTo>
                    <a:pt x="12" y="60"/>
                    <a:pt x="12" y="60"/>
                    <a:pt x="12" y="60"/>
                  </a:cubicBezTo>
                  <a:cubicBezTo>
                    <a:pt x="8" y="60"/>
                    <a:pt x="5" y="61"/>
                    <a:pt x="2" y="64"/>
                  </a:cubicBezTo>
                  <a:cubicBezTo>
                    <a:pt x="7" y="75"/>
                    <a:pt x="11" y="87"/>
                    <a:pt x="14" y="96"/>
                  </a:cubicBezTo>
                  <a:cubicBezTo>
                    <a:pt x="15" y="99"/>
                    <a:pt x="16" y="102"/>
                    <a:pt x="16" y="104"/>
                  </a:cubicBezTo>
                  <a:cubicBezTo>
                    <a:pt x="22" y="118"/>
                    <a:pt x="17" y="128"/>
                    <a:pt x="13" y="133"/>
                  </a:cubicBezTo>
                  <a:cubicBezTo>
                    <a:pt x="22" y="133"/>
                    <a:pt x="22" y="133"/>
                    <a:pt x="22" y="133"/>
                  </a:cubicBezTo>
                  <a:cubicBezTo>
                    <a:pt x="29" y="70"/>
                    <a:pt x="29" y="70"/>
                    <a:pt x="29" y="70"/>
                  </a:cubicBezTo>
                  <a:cubicBezTo>
                    <a:pt x="22" y="62"/>
                    <a:pt x="22" y="62"/>
                    <a:pt x="22" y="62"/>
                  </a:cubicBezTo>
                  <a:cubicBezTo>
                    <a:pt x="39" y="62"/>
                    <a:pt x="39" y="62"/>
                    <a:pt x="39" y="62"/>
                  </a:cubicBezTo>
                  <a:cubicBezTo>
                    <a:pt x="31" y="70"/>
                    <a:pt x="31" y="70"/>
                    <a:pt x="31" y="70"/>
                  </a:cubicBezTo>
                  <a:cubicBezTo>
                    <a:pt x="39" y="133"/>
                    <a:pt x="39" y="133"/>
                    <a:pt x="39" y="133"/>
                  </a:cubicBezTo>
                  <a:cubicBezTo>
                    <a:pt x="75" y="133"/>
                    <a:pt x="75" y="133"/>
                    <a:pt x="75" y="133"/>
                  </a:cubicBezTo>
                  <a:cubicBezTo>
                    <a:pt x="75" y="133"/>
                    <a:pt x="84" y="125"/>
                    <a:pt x="79" y="1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sp>
          <p:nvSpPr>
            <p:cNvPr id="80" name="Freeform 39"/>
            <p:cNvSpPr/>
            <p:nvPr/>
          </p:nvSpPr>
          <p:spPr bwMode="auto">
            <a:xfrm>
              <a:off x="8704263" y="2622551"/>
              <a:ext cx="382587" cy="473075"/>
            </a:xfrm>
            <a:custGeom>
              <a:avLst/>
              <a:gdLst>
                <a:gd name="T0" fmla="*/ 126 w 132"/>
                <a:gd name="T1" fmla="*/ 135 h 163"/>
                <a:gd name="T2" fmla="*/ 89 w 132"/>
                <a:gd name="T3" fmla="*/ 73 h 163"/>
                <a:gd name="T4" fmla="*/ 79 w 132"/>
                <a:gd name="T5" fmla="*/ 73 h 163"/>
                <a:gd name="T6" fmla="*/ 104 w 132"/>
                <a:gd name="T7" fmla="*/ 38 h 163"/>
                <a:gd name="T8" fmla="*/ 66 w 132"/>
                <a:gd name="T9" fmla="*/ 0 h 163"/>
                <a:gd name="T10" fmla="*/ 28 w 132"/>
                <a:gd name="T11" fmla="*/ 38 h 163"/>
                <a:gd name="T12" fmla="*/ 53 w 132"/>
                <a:gd name="T13" fmla="*/ 73 h 163"/>
                <a:gd name="T14" fmla="*/ 43 w 132"/>
                <a:gd name="T15" fmla="*/ 73 h 163"/>
                <a:gd name="T16" fmla="*/ 6 w 132"/>
                <a:gd name="T17" fmla="*/ 135 h 163"/>
                <a:gd name="T18" fmla="*/ 11 w 132"/>
                <a:gd name="T19" fmla="*/ 163 h 163"/>
                <a:gd name="T20" fmla="*/ 56 w 132"/>
                <a:gd name="T21" fmla="*/ 163 h 163"/>
                <a:gd name="T22" fmla="*/ 65 w 132"/>
                <a:gd name="T23" fmla="*/ 86 h 163"/>
                <a:gd name="T24" fmla="*/ 55 w 132"/>
                <a:gd name="T25" fmla="*/ 76 h 163"/>
                <a:gd name="T26" fmla="*/ 77 w 132"/>
                <a:gd name="T27" fmla="*/ 76 h 163"/>
                <a:gd name="T28" fmla="*/ 67 w 132"/>
                <a:gd name="T29" fmla="*/ 86 h 163"/>
                <a:gd name="T30" fmla="*/ 76 w 132"/>
                <a:gd name="T31" fmla="*/ 163 h 163"/>
                <a:gd name="T32" fmla="*/ 121 w 132"/>
                <a:gd name="T33" fmla="*/ 163 h 163"/>
                <a:gd name="T34" fmla="*/ 126 w 132"/>
                <a:gd name="T35" fmla="*/ 13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 h="163">
                  <a:moveTo>
                    <a:pt x="126" y="135"/>
                  </a:moveTo>
                  <a:cubicBezTo>
                    <a:pt x="121" y="123"/>
                    <a:pt x="109" y="73"/>
                    <a:pt x="89" y="73"/>
                  </a:cubicBezTo>
                  <a:cubicBezTo>
                    <a:pt x="79" y="73"/>
                    <a:pt x="79" y="73"/>
                    <a:pt x="79" y="73"/>
                  </a:cubicBezTo>
                  <a:cubicBezTo>
                    <a:pt x="93" y="68"/>
                    <a:pt x="104" y="54"/>
                    <a:pt x="104" y="38"/>
                  </a:cubicBezTo>
                  <a:cubicBezTo>
                    <a:pt x="104" y="17"/>
                    <a:pt x="87" y="0"/>
                    <a:pt x="66" y="0"/>
                  </a:cubicBezTo>
                  <a:cubicBezTo>
                    <a:pt x="45" y="0"/>
                    <a:pt x="28" y="17"/>
                    <a:pt x="28" y="38"/>
                  </a:cubicBezTo>
                  <a:cubicBezTo>
                    <a:pt x="28" y="54"/>
                    <a:pt x="39" y="68"/>
                    <a:pt x="53" y="73"/>
                  </a:cubicBezTo>
                  <a:cubicBezTo>
                    <a:pt x="43" y="73"/>
                    <a:pt x="43" y="73"/>
                    <a:pt x="43" y="73"/>
                  </a:cubicBezTo>
                  <a:cubicBezTo>
                    <a:pt x="23" y="73"/>
                    <a:pt x="11" y="123"/>
                    <a:pt x="6" y="135"/>
                  </a:cubicBezTo>
                  <a:cubicBezTo>
                    <a:pt x="0" y="153"/>
                    <a:pt x="11" y="163"/>
                    <a:pt x="11" y="163"/>
                  </a:cubicBezTo>
                  <a:cubicBezTo>
                    <a:pt x="56" y="163"/>
                    <a:pt x="56" y="163"/>
                    <a:pt x="56" y="163"/>
                  </a:cubicBezTo>
                  <a:cubicBezTo>
                    <a:pt x="65" y="86"/>
                    <a:pt x="65" y="86"/>
                    <a:pt x="65" y="86"/>
                  </a:cubicBezTo>
                  <a:cubicBezTo>
                    <a:pt x="55" y="76"/>
                    <a:pt x="55" y="76"/>
                    <a:pt x="55" y="76"/>
                  </a:cubicBezTo>
                  <a:cubicBezTo>
                    <a:pt x="77" y="76"/>
                    <a:pt x="77" y="76"/>
                    <a:pt x="77" y="76"/>
                  </a:cubicBezTo>
                  <a:cubicBezTo>
                    <a:pt x="67" y="86"/>
                    <a:pt x="67" y="86"/>
                    <a:pt x="67" y="86"/>
                  </a:cubicBezTo>
                  <a:cubicBezTo>
                    <a:pt x="76" y="163"/>
                    <a:pt x="76" y="163"/>
                    <a:pt x="76" y="163"/>
                  </a:cubicBezTo>
                  <a:cubicBezTo>
                    <a:pt x="121" y="163"/>
                    <a:pt x="121" y="163"/>
                    <a:pt x="121" y="163"/>
                  </a:cubicBezTo>
                  <a:cubicBezTo>
                    <a:pt x="121" y="163"/>
                    <a:pt x="132" y="153"/>
                    <a:pt x="126" y="1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sp>
          <p:nvSpPr>
            <p:cNvPr id="81" name="Freeform 40"/>
            <p:cNvSpPr/>
            <p:nvPr/>
          </p:nvSpPr>
          <p:spPr bwMode="auto">
            <a:xfrm>
              <a:off x="8513763" y="2709863"/>
              <a:ext cx="242887" cy="385763"/>
            </a:xfrm>
            <a:custGeom>
              <a:avLst/>
              <a:gdLst>
                <a:gd name="T0" fmla="*/ 68 w 84"/>
                <a:gd name="T1" fmla="*/ 104 h 133"/>
                <a:gd name="T2" fmla="*/ 70 w 84"/>
                <a:gd name="T3" fmla="*/ 96 h 133"/>
                <a:gd name="T4" fmla="*/ 82 w 84"/>
                <a:gd name="T5" fmla="*/ 64 h 133"/>
                <a:gd name="T6" fmla="*/ 72 w 84"/>
                <a:gd name="T7" fmla="*/ 60 h 133"/>
                <a:gd name="T8" fmla="*/ 64 w 84"/>
                <a:gd name="T9" fmla="*/ 60 h 133"/>
                <a:gd name="T10" fmla="*/ 84 w 84"/>
                <a:gd name="T11" fmla="*/ 31 h 133"/>
                <a:gd name="T12" fmla="*/ 54 w 84"/>
                <a:gd name="T13" fmla="*/ 0 h 133"/>
                <a:gd name="T14" fmla="*/ 23 w 84"/>
                <a:gd name="T15" fmla="*/ 31 h 133"/>
                <a:gd name="T16" fmla="*/ 43 w 84"/>
                <a:gd name="T17" fmla="*/ 60 h 133"/>
                <a:gd name="T18" fmla="*/ 35 w 84"/>
                <a:gd name="T19" fmla="*/ 60 h 133"/>
                <a:gd name="T20" fmla="*/ 5 w 84"/>
                <a:gd name="T21" fmla="*/ 110 h 133"/>
                <a:gd name="T22" fmla="*/ 9 w 84"/>
                <a:gd name="T23" fmla="*/ 133 h 133"/>
                <a:gd name="T24" fmla="*/ 45 w 84"/>
                <a:gd name="T25" fmla="*/ 133 h 133"/>
                <a:gd name="T26" fmla="*/ 53 w 84"/>
                <a:gd name="T27" fmla="*/ 70 h 133"/>
                <a:gd name="T28" fmla="*/ 45 w 84"/>
                <a:gd name="T29" fmla="*/ 62 h 133"/>
                <a:gd name="T30" fmla="*/ 62 w 84"/>
                <a:gd name="T31" fmla="*/ 62 h 133"/>
                <a:gd name="T32" fmla="*/ 55 w 84"/>
                <a:gd name="T33" fmla="*/ 70 h 133"/>
                <a:gd name="T34" fmla="*/ 62 w 84"/>
                <a:gd name="T35" fmla="*/ 133 h 133"/>
                <a:gd name="T36" fmla="*/ 71 w 84"/>
                <a:gd name="T37" fmla="*/ 133 h 133"/>
                <a:gd name="T38" fmla="*/ 68 w 84"/>
                <a:gd name="T39" fmla="*/ 10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133">
                  <a:moveTo>
                    <a:pt x="68" y="104"/>
                  </a:moveTo>
                  <a:cubicBezTo>
                    <a:pt x="68" y="102"/>
                    <a:pt x="69" y="99"/>
                    <a:pt x="70" y="96"/>
                  </a:cubicBezTo>
                  <a:cubicBezTo>
                    <a:pt x="73" y="87"/>
                    <a:pt x="77" y="75"/>
                    <a:pt x="82" y="64"/>
                  </a:cubicBezTo>
                  <a:cubicBezTo>
                    <a:pt x="79" y="61"/>
                    <a:pt x="76" y="60"/>
                    <a:pt x="72" y="60"/>
                  </a:cubicBezTo>
                  <a:cubicBezTo>
                    <a:pt x="64" y="60"/>
                    <a:pt x="64" y="60"/>
                    <a:pt x="64" y="60"/>
                  </a:cubicBezTo>
                  <a:cubicBezTo>
                    <a:pt x="76" y="55"/>
                    <a:pt x="84" y="44"/>
                    <a:pt x="84" y="31"/>
                  </a:cubicBezTo>
                  <a:cubicBezTo>
                    <a:pt x="84" y="14"/>
                    <a:pt x="71" y="0"/>
                    <a:pt x="54" y="0"/>
                  </a:cubicBezTo>
                  <a:cubicBezTo>
                    <a:pt x="37" y="0"/>
                    <a:pt x="23" y="14"/>
                    <a:pt x="23" y="31"/>
                  </a:cubicBezTo>
                  <a:cubicBezTo>
                    <a:pt x="23" y="44"/>
                    <a:pt x="32" y="55"/>
                    <a:pt x="43" y="60"/>
                  </a:cubicBezTo>
                  <a:cubicBezTo>
                    <a:pt x="35" y="60"/>
                    <a:pt x="35" y="60"/>
                    <a:pt x="35" y="60"/>
                  </a:cubicBezTo>
                  <a:cubicBezTo>
                    <a:pt x="19" y="60"/>
                    <a:pt x="9" y="100"/>
                    <a:pt x="5" y="110"/>
                  </a:cubicBezTo>
                  <a:cubicBezTo>
                    <a:pt x="0" y="125"/>
                    <a:pt x="9" y="133"/>
                    <a:pt x="9" y="133"/>
                  </a:cubicBezTo>
                  <a:cubicBezTo>
                    <a:pt x="45" y="133"/>
                    <a:pt x="45" y="133"/>
                    <a:pt x="45" y="133"/>
                  </a:cubicBezTo>
                  <a:cubicBezTo>
                    <a:pt x="53" y="70"/>
                    <a:pt x="53" y="70"/>
                    <a:pt x="53" y="70"/>
                  </a:cubicBezTo>
                  <a:cubicBezTo>
                    <a:pt x="45" y="62"/>
                    <a:pt x="45" y="62"/>
                    <a:pt x="45" y="62"/>
                  </a:cubicBezTo>
                  <a:cubicBezTo>
                    <a:pt x="62" y="62"/>
                    <a:pt x="62" y="62"/>
                    <a:pt x="62" y="62"/>
                  </a:cubicBezTo>
                  <a:cubicBezTo>
                    <a:pt x="55" y="70"/>
                    <a:pt x="55" y="70"/>
                    <a:pt x="55" y="70"/>
                  </a:cubicBezTo>
                  <a:cubicBezTo>
                    <a:pt x="62" y="133"/>
                    <a:pt x="62" y="133"/>
                    <a:pt x="62" y="133"/>
                  </a:cubicBezTo>
                  <a:cubicBezTo>
                    <a:pt x="71" y="133"/>
                    <a:pt x="71" y="133"/>
                    <a:pt x="71" y="133"/>
                  </a:cubicBezTo>
                  <a:cubicBezTo>
                    <a:pt x="67" y="128"/>
                    <a:pt x="62" y="118"/>
                    <a:pt x="68"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sp>
          <p:nvSpPr>
            <p:cNvPr id="82" name="Freeform 41"/>
            <p:cNvSpPr/>
            <p:nvPr/>
          </p:nvSpPr>
          <p:spPr bwMode="auto">
            <a:xfrm>
              <a:off x="9034463" y="2709863"/>
              <a:ext cx="244475" cy="385763"/>
            </a:xfrm>
            <a:custGeom>
              <a:avLst/>
              <a:gdLst>
                <a:gd name="T0" fmla="*/ 79 w 84"/>
                <a:gd name="T1" fmla="*/ 110 h 133"/>
                <a:gd name="T2" fmla="*/ 49 w 84"/>
                <a:gd name="T3" fmla="*/ 60 h 133"/>
                <a:gd name="T4" fmla="*/ 41 w 84"/>
                <a:gd name="T5" fmla="*/ 60 h 133"/>
                <a:gd name="T6" fmla="*/ 61 w 84"/>
                <a:gd name="T7" fmla="*/ 31 h 133"/>
                <a:gd name="T8" fmla="*/ 30 w 84"/>
                <a:gd name="T9" fmla="*/ 0 h 133"/>
                <a:gd name="T10" fmla="*/ 0 w 84"/>
                <a:gd name="T11" fmla="*/ 31 h 133"/>
                <a:gd name="T12" fmla="*/ 20 w 84"/>
                <a:gd name="T13" fmla="*/ 60 h 133"/>
                <a:gd name="T14" fmla="*/ 12 w 84"/>
                <a:gd name="T15" fmla="*/ 60 h 133"/>
                <a:gd name="T16" fmla="*/ 2 w 84"/>
                <a:gd name="T17" fmla="*/ 64 h 133"/>
                <a:gd name="T18" fmla="*/ 14 w 84"/>
                <a:gd name="T19" fmla="*/ 96 h 133"/>
                <a:gd name="T20" fmla="*/ 16 w 84"/>
                <a:gd name="T21" fmla="*/ 104 h 133"/>
                <a:gd name="T22" fmla="*/ 13 w 84"/>
                <a:gd name="T23" fmla="*/ 133 h 133"/>
                <a:gd name="T24" fmla="*/ 22 w 84"/>
                <a:gd name="T25" fmla="*/ 133 h 133"/>
                <a:gd name="T26" fmla="*/ 29 w 84"/>
                <a:gd name="T27" fmla="*/ 70 h 133"/>
                <a:gd name="T28" fmla="*/ 22 w 84"/>
                <a:gd name="T29" fmla="*/ 62 h 133"/>
                <a:gd name="T30" fmla="*/ 39 w 84"/>
                <a:gd name="T31" fmla="*/ 62 h 133"/>
                <a:gd name="T32" fmla="*/ 31 w 84"/>
                <a:gd name="T33" fmla="*/ 70 h 133"/>
                <a:gd name="T34" fmla="*/ 39 w 84"/>
                <a:gd name="T35" fmla="*/ 133 h 133"/>
                <a:gd name="T36" fmla="*/ 75 w 84"/>
                <a:gd name="T37" fmla="*/ 133 h 133"/>
                <a:gd name="T38" fmla="*/ 79 w 84"/>
                <a:gd name="T39" fmla="*/ 11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133">
                  <a:moveTo>
                    <a:pt x="79" y="110"/>
                  </a:moveTo>
                  <a:cubicBezTo>
                    <a:pt x="75" y="100"/>
                    <a:pt x="65" y="60"/>
                    <a:pt x="49" y="60"/>
                  </a:cubicBezTo>
                  <a:cubicBezTo>
                    <a:pt x="41" y="60"/>
                    <a:pt x="41" y="60"/>
                    <a:pt x="41" y="60"/>
                  </a:cubicBezTo>
                  <a:cubicBezTo>
                    <a:pt x="52" y="55"/>
                    <a:pt x="61" y="44"/>
                    <a:pt x="61" y="31"/>
                  </a:cubicBezTo>
                  <a:cubicBezTo>
                    <a:pt x="61" y="14"/>
                    <a:pt x="47" y="0"/>
                    <a:pt x="30" y="0"/>
                  </a:cubicBezTo>
                  <a:cubicBezTo>
                    <a:pt x="13" y="0"/>
                    <a:pt x="0" y="14"/>
                    <a:pt x="0" y="31"/>
                  </a:cubicBezTo>
                  <a:cubicBezTo>
                    <a:pt x="0" y="44"/>
                    <a:pt x="8" y="55"/>
                    <a:pt x="20" y="60"/>
                  </a:cubicBezTo>
                  <a:cubicBezTo>
                    <a:pt x="12" y="60"/>
                    <a:pt x="12" y="60"/>
                    <a:pt x="12" y="60"/>
                  </a:cubicBezTo>
                  <a:cubicBezTo>
                    <a:pt x="8" y="60"/>
                    <a:pt x="5" y="61"/>
                    <a:pt x="2" y="64"/>
                  </a:cubicBezTo>
                  <a:cubicBezTo>
                    <a:pt x="7" y="75"/>
                    <a:pt x="11" y="87"/>
                    <a:pt x="14" y="96"/>
                  </a:cubicBezTo>
                  <a:cubicBezTo>
                    <a:pt x="15" y="99"/>
                    <a:pt x="16" y="102"/>
                    <a:pt x="16" y="104"/>
                  </a:cubicBezTo>
                  <a:cubicBezTo>
                    <a:pt x="22" y="118"/>
                    <a:pt x="17" y="128"/>
                    <a:pt x="13" y="133"/>
                  </a:cubicBezTo>
                  <a:cubicBezTo>
                    <a:pt x="22" y="133"/>
                    <a:pt x="22" y="133"/>
                    <a:pt x="22" y="133"/>
                  </a:cubicBezTo>
                  <a:cubicBezTo>
                    <a:pt x="29" y="70"/>
                    <a:pt x="29" y="70"/>
                    <a:pt x="29" y="70"/>
                  </a:cubicBezTo>
                  <a:cubicBezTo>
                    <a:pt x="22" y="62"/>
                    <a:pt x="22" y="62"/>
                    <a:pt x="22" y="62"/>
                  </a:cubicBezTo>
                  <a:cubicBezTo>
                    <a:pt x="39" y="62"/>
                    <a:pt x="39" y="62"/>
                    <a:pt x="39" y="62"/>
                  </a:cubicBezTo>
                  <a:cubicBezTo>
                    <a:pt x="31" y="70"/>
                    <a:pt x="31" y="70"/>
                    <a:pt x="31" y="70"/>
                  </a:cubicBezTo>
                  <a:cubicBezTo>
                    <a:pt x="39" y="133"/>
                    <a:pt x="39" y="133"/>
                    <a:pt x="39" y="133"/>
                  </a:cubicBezTo>
                  <a:cubicBezTo>
                    <a:pt x="75" y="133"/>
                    <a:pt x="75" y="133"/>
                    <a:pt x="75" y="133"/>
                  </a:cubicBezTo>
                  <a:cubicBezTo>
                    <a:pt x="75" y="133"/>
                    <a:pt x="84" y="125"/>
                    <a:pt x="79" y="1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3200">
                <a:latin typeface="Times New Roman" panose="02020603050405020304" pitchFamily="18" charset="0"/>
                <a:cs typeface="Times New Roman" panose="02020603050405020304" pitchFamily="18" charset="0"/>
              </a:endParaRPr>
            </a:p>
          </p:txBody>
        </p:sp>
      </p:grpSp>
      <p:sp>
        <p:nvSpPr>
          <p:cNvPr id="84" name="文本框 83"/>
          <p:cNvSpPr txBox="1"/>
          <p:nvPr/>
        </p:nvSpPr>
        <p:spPr>
          <a:xfrm>
            <a:off x="7713058" y="3742690"/>
            <a:ext cx="2197421" cy="307777"/>
          </a:xfrm>
          <a:prstGeom prst="rect">
            <a:avLst/>
          </a:prstGeom>
          <a:noFill/>
        </p:spPr>
        <p:txBody>
          <a:bodyPr wrap="square" rtlCol="0">
            <a:spAutoFit/>
          </a:bodyPr>
          <a:lstStyle/>
          <a:p>
            <a:pPr algn="ctr"/>
            <a:r>
              <a:rPr lang="en-US" sz="1400" dirty="0">
                <a:solidFill>
                  <a:srgbClr val="595959"/>
                </a:solidFill>
                <a:latin typeface="Times New Roman" panose="02020603050405020304" pitchFamily="18" charset="0"/>
                <a:ea typeface="方正书宋_GBK" panose="02000000000000000000" charset="-122"/>
                <a:cs typeface="Times New Roman" panose="02020603050405020304" pitchFamily="18" charset="0"/>
              </a:rPr>
              <a:t>Dimensions of data quality</a:t>
            </a:r>
            <a:endParaRPr lang="en-US" sz="1400" dirty="0">
              <a:solidFill>
                <a:srgbClr val="595959"/>
              </a:solidFill>
              <a:latin typeface="Times New Roman" panose="02020603050405020304" pitchFamily="18" charset="0"/>
              <a:ea typeface="方正书宋_GBK" panose="02000000000000000000" charset="-122"/>
              <a:cs typeface="Times New Roman" panose="02020603050405020304" pitchFamily="18" charset="0"/>
            </a:endParaRPr>
          </a:p>
        </p:txBody>
      </p:sp>
      <p:grpSp>
        <p:nvGrpSpPr>
          <p:cNvPr id="85" name="组合 84"/>
          <p:cNvGrpSpPr/>
          <p:nvPr/>
        </p:nvGrpSpPr>
        <p:grpSpPr>
          <a:xfrm>
            <a:off x="7304518" y="1581926"/>
            <a:ext cx="737612" cy="620565"/>
            <a:chOff x="5146675" y="766763"/>
            <a:chExt cx="1590676" cy="1338263"/>
          </a:xfrm>
          <a:solidFill>
            <a:srgbClr val="8E9836"/>
          </a:solidFill>
        </p:grpSpPr>
        <p:sp>
          <p:nvSpPr>
            <p:cNvPr id="86" name="Oval 18"/>
            <p:cNvSpPr>
              <a:spLocks noChangeArrowheads="1"/>
            </p:cNvSpPr>
            <p:nvPr/>
          </p:nvSpPr>
          <p:spPr bwMode="auto">
            <a:xfrm>
              <a:off x="5675313" y="766763"/>
              <a:ext cx="533400" cy="534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7" name="Freeform 19"/>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8" name="Freeform 20"/>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9" name="Freeform 21"/>
            <p:cNvSpPr/>
            <p:nvPr/>
          </p:nvSpPr>
          <p:spPr bwMode="auto">
            <a:xfrm>
              <a:off x="5894388" y="1377951"/>
              <a:ext cx="95250"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0" name="Freeform 22"/>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3" name="Freeform 23"/>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4" name="Freeform 24"/>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6"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9" name="Freeform 26"/>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0" name="Freeform 27"/>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1"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2" name="Freeform 29"/>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03" name="组合 102"/>
          <p:cNvGrpSpPr/>
          <p:nvPr/>
        </p:nvGrpSpPr>
        <p:grpSpPr>
          <a:xfrm>
            <a:off x="6272833" y="3505617"/>
            <a:ext cx="623510" cy="578605"/>
            <a:chOff x="5278438" y="2973388"/>
            <a:chExt cx="1344613" cy="1247775"/>
          </a:xfrm>
          <a:solidFill>
            <a:srgbClr val="5A7D89"/>
          </a:solidFill>
        </p:grpSpPr>
        <p:sp>
          <p:nvSpPr>
            <p:cNvPr id="104" name="Freeform 67"/>
            <p:cNvSpPr>
              <a:spLocks noEditPoints="1"/>
            </p:cNvSpPr>
            <p:nvPr/>
          </p:nvSpPr>
          <p:spPr bwMode="auto">
            <a:xfrm>
              <a:off x="5821363" y="2973388"/>
              <a:ext cx="801688" cy="806450"/>
            </a:xfrm>
            <a:custGeom>
              <a:avLst/>
              <a:gdLst>
                <a:gd name="T0" fmla="*/ 256 w 281"/>
                <a:gd name="T1" fmla="*/ 26 h 282"/>
                <a:gd name="T2" fmla="*/ 163 w 281"/>
                <a:gd name="T3" fmla="*/ 26 h 282"/>
                <a:gd name="T4" fmla="*/ 0 w 281"/>
                <a:gd name="T5" fmla="*/ 190 h 282"/>
                <a:gd name="T6" fmla="*/ 92 w 281"/>
                <a:gd name="T7" fmla="*/ 282 h 282"/>
                <a:gd name="T8" fmla="*/ 256 w 281"/>
                <a:gd name="T9" fmla="*/ 119 h 282"/>
                <a:gd name="T10" fmla="*/ 256 w 281"/>
                <a:gd name="T11" fmla="*/ 26 h 282"/>
                <a:gd name="T12" fmla="*/ 55 w 281"/>
                <a:gd name="T13" fmla="*/ 192 h 282"/>
                <a:gd name="T14" fmla="*/ 44 w 281"/>
                <a:gd name="T15" fmla="*/ 181 h 282"/>
                <a:gd name="T16" fmla="*/ 183 w 281"/>
                <a:gd name="T17" fmla="*/ 42 h 282"/>
                <a:gd name="T18" fmla="*/ 194 w 281"/>
                <a:gd name="T19" fmla="*/ 42 h 282"/>
                <a:gd name="T20" fmla="*/ 194 w 281"/>
                <a:gd name="T21" fmla="*/ 53 h 282"/>
                <a:gd name="T22" fmla="*/ 55 w 281"/>
                <a:gd name="T23" fmla="*/ 192 h 282"/>
                <a:gd name="T24" fmla="*/ 78 w 281"/>
                <a:gd name="T25" fmla="*/ 215 h 282"/>
                <a:gd name="T26" fmla="*/ 67 w 281"/>
                <a:gd name="T27" fmla="*/ 204 h 282"/>
                <a:gd name="T28" fmla="*/ 217 w 281"/>
                <a:gd name="T29" fmla="*/ 54 h 282"/>
                <a:gd name="T30" fmla="*/ 228 w 281"/>
                <a:gd name="T31" fmla="*/ 54 h 282"/>
                <a:gd name="T32" fmla="*/ 228 w 281"/>
                <a:gd name="T33" fmla="*/ 65 h 282"/>
                <a:gd name="T34" fmla="*/ 78 w 281"/>
                <a:gd name="T35" fmla="*/ 215 h 282"/>
                <a:gd name="T36" fmla="*/ 101 w 281"/>
                <a:gd name="T37" fmla="*/ 238 h 282"/>
                <a:gd name="T38" fmla="*/ 90 w 281"/>
                <a:gd name="T39" fmla="*/ 227 h 282"/>
                <a:gd name="T40" fmla="*/ 229 w 281"/>
                <a:gd name="T41" fmla="*/ 88 h 282"/>
                <a:gd name="T42" fmla="*/ 240 w 281"/>
                <a:gd name="T43" fmla="*/ 88 h 282"/>
                <a:gd name="T44" fmla="*/ 240 w 281"/>
                <a:gd name="T45" fmla="*/ 99 h 282"/>
                <a:gd name="T46" fmla="*/ 101 w 281"/>
                <a:gd name="T47" fmla="*/ 23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1" h="282">
                  <a:moveTo>
                    <a:pt x="256" y="26"/>
                  </a:moveTo>
                  <a:cubicBezTo>
                    <a:pt x="230" y="0"/>
                    <a:pt x="189" y="0"/>
                    <a:pt x="163" y="26"/>
                  </a:cubicBezTo>
                  <a:cubicBezTo>
                    <a:pt x="0" y="190"/>
                    <a:pt x="0" y="190"/>
                    <a:pt x="0" y="190"/>
                  </a:cubicBezTo>
                  <a:cubicBezTo>
                    <a:pt x="92" y="282"/>
                    <a:pt x="92" y="282"/>
                    <a:pt x="92" y="282"/>
                  </a:cubicBezTo>
                  <a:cubicBezTo>
                    <a:pt x="256" y="119"/>
                    <a:pt x="256" y="119"/>
                    <a:pt x="256" y="119"/>
                  </a:cubicBezTo>
                  <a:cubicBezTo>
                    <a:pt x="281" y="93"/>
                    <a:pt x="281"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8A6B6"/>
                </a:solidFill>
                <a:latin typeface="Times New Roman" panose="02020603050405020304" pitchFamily="18" charset="0"/>
                <a:cs typeface="Times New Roman" panose="02020603050405020304" pitchFamily="18" charset="0"/>
              </a:endParaRPr>
            </a:p>
          </p:txBody>
        </p:sp>
        <p:sp>
          <p:nvSpPr>
            <p:cNvPr id="105" name="Freeform 68"/>
            <p:cNvSpPr/>
            <p:nvPr/>
          </p:nvSpPr>
          <p:spPr bwMode="auto">
            <a:xfrm>
              <a:off x="5375275" y="3662363"/>
              <a:ext cx="554038" cy="558800"/>
            </a:xfrm>
            <a:custGeom>
              <a:avLst/>
              <a:gdLst>
                <a:gd name="T0" fmla="*/ 227 w 349"/>
                <a:gd name="T1" fmla="*/ 209 h 352"/>
                <a:gd name="T2" fmla="*/ 210 w 349"/>
                <a:gd name="T3" fmla="*/ 193 h 352"/>
                <a:gd name="T4" fmla="*/ 349 w 349"/>
                <a:gd name="T5" fmla="*/ 54 h 352"/>
                <a:gd name="T6" fmla="*/ 295 w 349"/>
                <a:gd name="T7" fmla="*/ 0 h 352"/>
                <a:gd name="T8" fmla="*/ 156 w 349"/>
                <a:gd name="T9" fmla="*/ 139 h 352"/>
                <a:gd name="T10" fmla="*/ 142 w 349"/>
                <a:gd name="T11" fmla="*/ 125 h 352"/>
                <a:gd name="T12" fmla="*/ 110 w 349"/>
                <a:gd name="T13" fmla="*/ 141 h 352"/>
                <a:gd name="T14" fmla="*/ 0 w 349"/>
                <a:gd name="T15" fmla="*/ 317 h 352"/>
                <a:gd name="T16" fmla="*/ 32 w 349"/>
                <a:gd name="T17" fmla="*/ 352 h 352"/>
                <a:gd name="T18" fmla="*/ 207 w 349"/>
                <a:gd name="T19" fmla="*/ 242 h 352"/>
                <a:gd name="T20" fmla="*/ 227 w 349"/>
                <a:gd name="T21" fmla="*/ 20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2">
                  <a:moveTo>
                    <a:pt x="227" y="209"/>
                  </a:moveTo>
                  <a:lnTo>
                    <a:pt x="210" y="193"/>
                  </a:lnTo>
                  <a:lnTo>
                    <a:pt x="349" y="54"/>
                  </a:lnTo>
                  <a:lnTo>
                    <a:pt x="295" y="0"/>
                  </a:lnTo>
                  <a:lnTo>
                    <a:pt x="156" y="139"/>
                  </a:lnTo>
                  <a:lnTo>
                    <a:pt x="142" y="125"/>
                  </a:lnTo>
                  <a:lnTo>
                    <a:pt x="110" y="141"/>
                  </a:lnTo>
                  <a:lnTo>
                    <a:pt x="0" y="317"/>
                  </a:lnTo>
                  <a:lnTo>
                    <a:pt x="32" y="352"/>
                  </a:lnTo>
                  <a:lnTo>
                    <a:pt x="207" y="242"/>
                  </a:lnTo>
                  <a:lnTo>
                    <a:pt x="227" y="2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8A6B6"/>
                </a:solidFill>
                <a:latin typeface="Times New Roman" panose="02020603050405020304" pitchFamily="18" charset="0"/>
                <a:cs typeface="Times New Roman" panose="02020603050405020304" pitchFamily="18" charset="0"/>
              </a:endParaRPr>
            </a:p>
          </p:txBody>
        </p:sp>
        <p:sp>
          <p:nvSpPr>
            <p:cNvPr id="106" name="Freeform 69"/>
            <p:cNvSpPr/>
            <p:nvPr/>
          </p:nvSpPr>
          <p:spPr bwMode="auto">
            <a:xfrm>
              <a:off x="5278438" y="2986088"/>
              <a:ext cx="590550" cy="590550"/>
            </a:xfrm>
            <a:custGeom>
              <a:avLst/>
              <a:gdLst>
                <a:gd name="T0" fmla="*/ 104 w 207"/>
                <a:gd name="T1" fmla="*/ 0 h 207"/>
                <a:gd name="T2" fmla="*/ 78 w 207"/>
                <a:gd name="T3" fmla="*/ 3 h 207"/>
                <a:gd name="T4" fmla="*/ 81 w 207"/>
                <a:gd name="T5" fmla="*/ 5 h 207"/>
                <a:gd name="T6" fmla="*/ 118 w 207"/>
                <a:gd name="T7" fmla="*/ 43 h 207"/>
                <a:gd name="T8" fmla="*/ 118 w 207"/>
                <a:gd name="T9" fmla="*/ 112 h 207"/>
                <a:gd name="T10" fmla="*/ 49 w 207"/>
                <a:gd name="T11" fmla="*/ 112 h 207"/>
                <a:gd name="T12" fmla="*/ 12 w 207"/>
                <a:gd name="T13" fmla="*/ 74 h 207"/>
                <a:gd name="T14" fmla="*/ 7 w 207"/>
                <a:gd name="T15" fmla="*/ 68 h 207"/>
                <a:gd name="T16" fmla="*/ 0 w 207"/>
                <a:gd name="T17" fmla="*/ 103 h 207"/>
                <a:gd name="T18" fmla="*/ 104 w 207"/>
                <a:gd name="T19" fmla="*/ 207 h 207"/>
                <a:gd name="T20" fmla="*/ 207 w 207"/>
                <a:gd name="T21" fmla="*/ 103 h 207"/>
                <a:gd name="T22" fmla="*/ 104 w 207"/>
                <a:gd name="T2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207">
                  <a:moveTo>
                    <a:pt x="104" y="0"/>
                  </a:moveTo>
                  <a:cubicBezTo>
                    <a:pt x="95" y="0"/>
                    <a:pt x="86" y="1"/>
                    <a:pt x="78" y="3"/>
                  </a:cubicBezTo>
                  <a:cubicBezTo>
                    <a:pt x="79" y="4"/>
                    <a:pt x="80" y="5"/>
                    <a:pt x="81" y="5"/>
                  </a:cubicBezTo>
                  <a:cubicBezTo>
                    <a:pt x="118" y="43"/>
                    <a:pt x="118" y="43"/>
                    <a:pt x="118" y="43"/>
                  </a:cubicBezTo>
                  <a:cubicBezTo>
                    <a:pt x="137" y="62"/>
                    <a:pt x="137" y="93"/>
                    <a:pt x="118" y="112"/>
                  </a:cubicBezTo>
                  <a:cubicBezTo>
                    <a:pt x="99" y="131"/>
                    <a:pt x="68" y="131"/>
                    <a:pt x="49" y="112"/>
                  </a:cubicBezTo>
                  <a:cubicBezTo>
                    <a:pt x="12" y="74"/>
                    <a:pt x="12" y="74"/>
                    <a:pt x="12" y="74"/>
                  </a:cubicBezTo>
                  <a:cubicBezTo>
                    <a:pt x="10" y="72"/>
                    <a:pt x="8" y="70"/>
                    <a:pt x="7" y="68"/>
                  </a:cubicBezTo>
                  <a:cubicBezTo>
                    <a:pt x="3" y="79"/>
                    <a:pt x="0" y="91"/>
                    <a:pt x="0" y="103"/>
                  </a:cubicBezTo>
                  <a:cubicBezTo>
                    <a:pt x="0" y="161"/>
                    <a:pt x="47" y="207"/>
                    <a:pt x="104" y="207"/>
                  </a:cubicBezTo>
                  <a:cubicBezTo>
                    <a:pt x="161" y="207"/>
                    <a:pt x="207" y="161"/>
                    <a:pt x="207" y="103"/>
                  </a:cubicBezTo>
                  <a:cubicBezTo>
                    <a:pt x="207" y="46"/>
                    <a:pt x="161" y="0"/>
                    <a:pt x="10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8A6B6"/>
                </a:solidFill>
                <a:latin typeface="Times New Roman" panose="02020603050405020304" pitchFamily="18" charset="0"/>
                <a:cs typeface="Times New Roman" panose="02020603050405020304" pitchFamily="18" charset="0"/>
              </a:endParaRPr>
            </a:p>
          </p:txBody>
        </p:sp>
        <p:sp>
          <p:nvSpPr>
            <p:cNvPr id="107" name="Freeform 70"/>
            <p:cNvSpPr>
              <a:spLocks noEditPoints="1"/>
            </p:cNvSpPr>
            <p:nvPr/>
          </p:nvSpPr>
          <p:spPr bwMode="auto">
            <a:xfrm>
              <a:off x="6008688" y="3686176"/>
              <a:ext cx="531813" cy="531813"/>
            </a:xfrm>
            <a:custGeom>
              <a:avLst/>
              <a:gdLst>
                <a:gd name="T0" fmla="*/ 164 w 186"/>
                <a:gd name="T1" fmla="*/ 164 h 186"/>
                <a:gd name="T2" fmla="*/ 164 w 186"/>
                <a:gd name="T3" fmla="*/ 83 h 186"/>
                <a:gd name="T4" fmla="*/ 81 w 186"/>
                <a:gd name="T5" fmla="*/ 0 h 186"/>
                <a:gd name="T6" fmla="*/ 0 w 186"/>
                <a:gd name="T7" fmla="*/ 81 h 186"/>
                <a:gd name="T8" fmla="*/ 82 w 186"/>
                <a:gd name="T9" fmla="*/ 164 h 186"/>
                <a:gd name="T10" fmla="*/ 164 w 186"/>
                <a:gd name="T11" fmla="*/ 164 h 186"/>
                <a:gd name="T12" fmla="*/ 109 w 186"/>
                <a:gd name="T13" fmla="*/ 109 h 186"/>
                <a:gd name="T14" fmla="*/ 142 w 186"/>
                <a:gd name="T15" fmla="*/ 109 h 186"/>
                <a:gd name="T16" fmla="*/ 142 w 186"/>
                <a:gd name="T17" fmla="*/ 143 h 186"/>
                <a:gd name="T18" fmla="*/ 109 w 186"/>
                <a:gd name="T19" fmla="*/ 143 h 186"/>
                <a:gd name="T20" fmla="*/ 109 w 186"/>
                <a:gd name="T21" fmla="*/ 10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6" h="186">
                  <a:moveTo>
                    <a:pt x="164" y="164"/>
                  </a:moveTo>
                  <a:cubicBezTo>
                    <a:pt x="186" y="142"/>
                    <a:pt x="186" y="105"/>
                    <a:pt x="164" y="83"/>
                  </a:cubicBezTo>
                  <a:cubicBezTo>
                    <a:pt x="81" y="0"/>
                    <a:pt x="81" y="0"/>
                    <a:pt x="81" y="0"/>
                  </a:cubicBezTo>
                  <a:cubicBezTo>
                    <a:pt x="0" y="81"/>
                    <a:pt x="0" y="81"/>
                    <a:pt x="0" y="81"/>
                  </a:cubicBezTo>
                  <a:cubicBezTo>
                    <a:pt x="82" y="164"/>
                    <a:pt x="82" y="164"/>
                    <a:pt x="82" y="164"/>
                  </a:cubicBezTo>
                  <a:cubicBezTo>
                    <a:pt x="105" y="186"/>
                    <a:pt x="141" y="186"/>
                    <a:pt x="164" y="164"/>
                  </a:cubicBezTo>
                  <a:close/>
                  <a:moveTo>
                    <a:pt x="109" y="109"/>
                  </a:moveTo>
                  <a:cubicBezTo>
                    <a:pt x="118" y="100"/>
                    <a:pt x="133" y="100"/>
                    <a:pt x="142" y="109"/>
                  </a:cubicBezTo>
                  <a:cubicBezTo>
                    <a:pt x="152" y="118"/>
                    <a:pt x="152" y="133"/>
                    <a:pt x="142" y="143"/>
                  </a:cubicBezTo>
                  <a:cubicBezTo>
                    <a:pt x="133" y="152"/>
                    <a:pt x="118" y="152"/>
                    <a:pt x="109" y="143"/>
                  </a:cubicBezTo>
                  <a:cubicBezTo>
                    <a:pt x="99" y="133"/>
                    <a:pt x="99" y="118"/>
                    <a:pt x="109"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8A6B6"/>
                </a:solidFill>
                <a:latin typeface="Times New Roman" panose="02020603050405020304" pitchFamily="18" charset="0"/>
                <a:cs typeface="Times New Roman" panose="02020603050405020304" pitchFamily="18" charset="0"/>
              </a:endParaRPr>
            </a:p>
          </p:txBody>
        </p:sp>
      </p:grpSp>
      <p:grpSp>
        <p:nvGrpSpPr>
          <p:cNvPr id="108" name="组合 107"/>
          <p:cNvGrpSpPr/>
          <p:nvPr/>
        </p:nvGrpSpPr>
        <p:grpSpPr>
          <a:xfrm>
            <a:off x="7413661" y="5372402"/>
            <a:ext cx="547697" cy="716828"/>
            <a:chOff x="2951163" y="2495550"/>
            <a:chExt cx="1208088" cy="1581150"/>
          </a:xfrm>
          <a:solidFill>
            <a:srgbClr val="867188"/>
          </a:solidFill>
        </p:grpSpPr>
        <p:sp>
          <p:nvSpPr>
            <p:cNvPr id="109" name="Freeform 29"/>
            <p:cNvSpPr/>
            <p:nvPr/>
          </p:nvSpPr>
          <p:spPr bwMode="auto">
            <a:xfrm>
              <a:off x="2978150" y="291147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0" name="Freeform 30"/>
            <p:cNvSpPr/>
            <p:nvPr/>
          </p:nvSpPr>
          <p:spPr bwMode="auto">
            <a:xfrm>
              <a:off x="3900488" y="291147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1" name="Freeform 31"/>
            <p:cNvSpPr/>
            <p:nvPr/>
          </p:nvSpPr>
          <p:spPr bwMode="auto">
            <a:xfrm>
              <a:off x="3481388" y="357028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Lst>
              <a:ahLst/>
              <a:cxnLst>
                <a:cxn ang="0">
                  <a:pos x="T0" y="T1"/>
                </a:cxn>
                <a:cxn ang="0">
                  <a:pos x="T2" y="T3"/>
                </a:cxn>
                <a:cxn ang="0">
                  <a:pos x="T4" y="T5"/>
                </a:cxn>
                <a:cxn ang="0">
                  <a:pos x="T6" y="T7"/>
                </a:cxn>
                <a:cxn ang="0">
                  <a:pos x="T8" y="T9"/>
                </a:cxn>
                <a:cxn ang="0">
                  <a:pos x="T10" y="T11"/>
                </a:cxn>
              </a:cxnLst>
              <a:rect l="0" t="0" r="r" b="b"/>
              <a:pathLst>
                <a:path w="93" h="207">
                  <a:moveTo>
                    <a:pt x="25" y="0"/>
                  </a:moveTo>
                  <a:lnTo>
                    <a:pt x="0" y="145"/>
                  </a:lnTo>
                  <a:lnTo>
                    <a:pt x="47" y="207"/>
                  </a:lnTo>
                  <a:lnTo>
                    <a:pt x="93" y="143"/>
                  </a:lnTo>
                  <a:lnTo>
                    <a:pt x="68" y="0"/>
                  </a:lnTo>
                  <a:lnTo>
                    <a:pt x="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2" name="Freeform 32"/>
            <p:cNvSpPr/>
            <p:nvPr/>
          </p:nvSpPr>
          <p:spPr bwMode="auto">
            <a:xfrm>
              <a:off x="3471863" y="343376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3" name="Freeform 33"/>
            <p:cNvSpPr>
              <a:spLocks noEditPoints="1"/>
            </p:cNvSpPr>
            <p:nvPr/>
          </p:nvSpPr>
          <p:spPr bwMode="auto">
            <a:xfrm>
              <a:off x="3140075" y="258286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4" name="Freeform 34"/>
            <p:cNvSpPr/>
            <p:nvPr/>
          </p:nvSpPr>
          <p:spPr bwMode="auto">
            <a:xfrm>
              <a:off x="3068638" y="249555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5" name="Freeform 35"/>
            <p:cNvSpPr/>
            <p:nvPr/>
          </p:nvSpPr>
          <p:spPr bwMode="auto">
            <a:xfrm>
              <a:off x="2951163" y="337820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6" name="Freeform 36"/>
            <p:cNvSpPr/>
            <p:nvPr/>
          </p:nvSpPr>
          <p:spPr bwMode="auto">
            <a:xfrm>
              <a:off x="3446463" y="318928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7" name="Freeform 37"/>
            <p:cNvSpPr/>
            <p:nvPr/>
          </p:nvSpPr>
          <p:spPr bwMode="auto">
            <a:xfrm>
              <a:off x="3117850" y="316865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8" name="组合 117"/>
          <p:cNvGrpSpPr/>
          <p:nvPr/>
        </p:nvGrpSpPr>
        <p:grpSpPr>
          <a:xfrm>
            <a:off x="9435379" y="5413254"/>
            <a:ext cx="811962" cy="627927"/>
            <a:chOff x="3175" y="747713"/>
            <a:chExt cx="1751013" cy="1354138"/>
          </a:xfrm>
          <a:solidFill>
            <a:srgbClr val="A15A2B"/>
          </a:solidFill>
        </p:grpSpPr>
        <p:sp>
          <p:nvSpPr>
            <p:cNvPr id="119" name="Freeform 6"/>
            <p:cNvSpPr/>
            <p:nvPr/>
          </p:nvSpPr>
          <p:spPr bwMode="auto">
            <a:xfrm>
              <a:off x="3175" y="747713"/>
              <a:ext cx="1308100" cy="854075"/>
            </a:xfrm>
            <a:custGeom>
              <a:avLst/>
              <a:gdLst>
                <a:gd name="T0" fmla="*/ 357 w 458"/>
                <a:gd name="T1" fmla="*/ 8 h 299"/>
                <a:gd name="T2" fmla="*/ 184 w 458"/>
                <a:gd name="T3" fmla="*/ 54 h 299"/>
                <a:gd name="T4" fmla="*/ 40 w 458"/>
                <a:gd name="T5" fmla="*/ 161 h 299"/>
                <a:gd name="T6" fmla="*/ 35 w 458"/>
                <a:gd name="T7" fmla="*/ 277 h 299"/>
                <a:gd name="T8" fmla="*/ 36 w 458"/>
                <a:gd name="T9" fmla="*/ 279 h 299"/>
                <a:gd name="T10" fmla="*/ 85 w 458"/>
                <a:gd name="T11" fmla="*/ 288 h 299"/>
                <a:gd name="T12" fmla="*/ 133 w 458"/>
                <a:gd name="T13" fmla="*/ 256 h 299"/>
                <a:gd name="T14" fmla="*/ 142 w 458"/>
                <a:gd name="T15" fmla="*/ 207 h 299"/>
                <a:gd name="T16" fmla="*/ 128 w 458"/>
                <a:gd name="T17" fmla="*/ 195 h 299"/>
                <a:gd name="T18" fmla="*/ 211 w 458"/>
                <a:gd name="T19" fmla="*/ 112 h 299"/>
                <a:gd name="T20" fmla="*/ 211 w 458"/>
                <a:gd name="T21" fmla="*/ 112 h 299"/>
                <a:gd name="T22" fmla="*/ 212 w 458"/>
                <a:gd name="T23" fmla="*/ 112 h 299"/>
                <a:gd name="T24" fmla="*/ 212 w 458"/>
                <a:gd name="T25" fmla="*/ 112 h 299"/>
                <a:gd name="T26" fmla="*/ 212 w 458"/>
                <a:gd name="T27" fmla="*/ 112 h 299"/>
                <a:gd name="T28" fmla="*/ 329 w 458"/>
                <a:gd name="T29" fmla="*/ 97 h 299"/>
                <a:gd name="T30" fmla="*/ 330 w 458"/>
                <a:gd name="T31" fmla="*/ 116 h 299"/>
                <a:gd name="T32" fmla="*/ 374 w 458"/>
                <a:gd name="T33" fmla="*/ 139 h 299"/>
                <a:gd name="T34" fmla="*/ 429 w 458"/>
                <a:gd name="T35" fmla="*/ 121 h 299"/>
                <a:gd name="T36" fmla="*/ 452 w 458"/>
                <a:gd name="T37" fmla="*/ 77 h 299"/>
                <a:gd name="T38" fmla="*/ 451 w 458"/>
                <a:gd name="T39" fmla="*/ 75 h 299"/>
                <a:gd name="T40" fmla="*/ 357 w 458"/>
                <a:gd name="T41" fmla="*/ 8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8" h="299">
                  <a:moveTo>
                    <a:pt x="357" y="8"/>
                  </a:moveTo>
                  <a:cubicBezTo>
                    <a:pt x="288" y="0"/>
                    <a:pt x="191" y="50"/>
                    <a:pt x="184" y="54"/>
                  </a:cubicBezTo>
                  <a:cubicBezTo>
                    <a:pt x="176" y="58"/>
                    <a:pt x="77" y="103"/>
                    <a:pt x="40" y="161"/>
                  </a:cubicBezTo>
                  <a:cubicBezTo>
                    <a:pt x="0" y="225"/>
                    <a:pt x="34" y="276"/>
                    <a:pt x="35" y="277"/>
                  </a:cubicBezTo>
                  <a:cubicBezTo>
                    <a:pt x="35" y="278"/>
                    <a:pt x="36" y="278"/>
                    <a:pt x="36" y="279"/>
                  </a:cubicBezTo>
                  <a:cubicBezTo>
                    <a:pt x="47" y="295"/>
                    <a:pt x="69" y="299"/>
                    <a:pt x="85" y="288"/>
                  </a:cubicBezTo>
                  <a:cubicBezTo>
                    <a:pt x="133" y="256"/>
                    <a:pt x="133" y="256"/>
                    <a:pt x="133" y="256"/>
                  </a:cubicBezTo>
                  <a:cubicBezTo>
                    <a:pt x="149" y="245"/>
                    <a:pt x="153" y="223"/>
                    <a:pt x="142" y="207"/>
                  </a:cubicBezTo>
                  <a:cubicBezTo>
                    <a:pt x="138" y="201"/>
                    <a:pt x="133" y="197"/>
                    <a:pt x="128" y="195"/>
                  </a:cubicBezTo>
                  <a:cubicBezTo>
                    <a:pt x="111" y="157"/>
                    <a:pt x="200" y="117"/>
                    <a:pt x="211" y="112"/>
                  </a:cubicBezTo>
                  <a:cubicBezTo>
                    <a:pt x="211" y="112"/>
                    <a:pt x="211" y="112"/>
                    <a:pt x="211" y="112"/>
                  </a:cubicBezTo>
                  <a:cubicBezTo>
                    <a:pt x="211" y="112"/>
                    <a:pt x="211" y="112"/>
                    <a:pt x="212" y="112"/>
                  </a:cubicBezTo>
                  <a:cubicBezTo>
                    <a:pt x="212" y="112"/>
                    <a:pt x="212" y="112"/>
                    <a:pt x="212" y="112"/>
                  </a:cubicBezTo>
                  <a:cubicBezTo>
                    <a:pt x="212" y="112"/>
                    <a:pt x="212" y="112"/>
                    <a:pt x="212" y="112"/>
                  </a:cubicBezTo>
                  <a:cubicBezTo>
                    <a:pt x="223" y="106"/>
                    <a:pt x="310" y="61"/>
                    <a:pt x="329" y="97"/>
                  </a:cubicBezTo>
                  <a:cubicBezTo>
                    <a:pt x="328" y="103"/>
                    <a:pt x="328" y="109"/>
                    <a:pt x="330" y="116"/>
                  </a:cubicBezTo>
                  <a:cubicBezTo>
                    <a:pt x="335" y="134"/>
                    <a:pt x="355" y="145"/>
                    <a:pt x="374" y="139"/>
                  </a:cubicBezTo>
                  <a:cubicBezTo>
                    <a:pt x="429" y="121"/>
                    <a:pt x="429" y="121"/>
                    <a:pt x="429" y="121"/>
                  </a:cubicBezTo>
                  <a:cubicBezTo>
                    <a:pt x="447" y="116"/>
                    <a:pt x="458" y="96"/>
                    <a:pt x="452" y="77"/>
                  </a:cubicBezTo>
                  <a:cubicBezTo>
                    <a:pt x="452" y="76"/>
                    <a:pt x="451" y="76"/>
                    <a:pt x="451" y="75"/>
                  </a:cubicBezTo>
                  <a:cubicBezTo>
                    <a:pt x="451" y="74"/>
                    <a:pt x="432" y="15"/>
                    <a:pt x="35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0" name="Freeform 7"/>
            <p:cNvSpPr>
              <a:spLocks noEditPoints="1"/>
            </p:cNvSpPr>
            <p:nvPr/>
          </p:nvSpPr>
          <p:spPr bwMode="auto">
            <a:xfrm>
              <a:off x="180975" y="1273176"/>
              <a:ext cx="1270000" cy="828675"/>
            </a:xfrm>
            <a:custGeom>
              <a:avLst/>
              <a:gdLst>
                <a:gd name="T0" fmla="*/ 442 w 445"/>
                <a:gd name="T1" fmla="*/ 213 h 290"/>
                <a:gd name="T2" fmla="*/ 313 w 445"/>
                <a:gd name="T3" fmla="*/ 55 h 290"/>
                <a:gd name="T4" fmla="*/ 313 w 445"/>
                <a:gd name="T5" fmla="*/ 26 h 290"/>
                <a:gd name="T6" fmla="*/ 262 w 445"/>
                <a:gd name="T7" fmla="*/ 26 h 290"/>
                <a:gd name="T8" fmla="*/ 183 w 445"/>
                <a:gd name="T9" fmla="*/ 30 h 290"/>
                <a:gd name="T10" fmla="*/ 157 w 445"/>
                <a:gd name="T11" fmla="*/ 0 h 290"/>
                <a:gd name="T12" fmla="*/ 132 w 445"/>
                <a:gd name="T13" fmla="*/ 46 h 290"/>
                <a:gd name="T14" fmla="*/ 132 w 445"/>
                <a:gd name="T15" fmla="*/ 48 h 290"/>
                <a:gd name="T16" fmla="*/ 132 w 445"/>
                <a:gd name="T17" fmla="*/ 53 h 290"/>
                <a:gd name="T18" fmla="*/ 3 w 445"/>
                <a:gd name="T19" fmla="*/ 213 h 290"/>
                <a:gd name="T20" fmla="*/ 0 w 445"/>
                <a:gd name="T21" fmla="*/ 234 h 290"/>
                <a:gd name="T22" fmla="*/ 0 w 445"/>
                <a:gd name="T23" fmla="*/ 278 h 290"/>
                <a:gd name="T24" fmla="*/ 433 w 445"/>
                <a:gd name="T25" fmla="*/ 290 h 290"/>
                <a:gd name="T26" fmla="*/ 445 w 445"/>
                <a:gd name="T27" fmla="*/ 234 h 290"/>
                <a:gd name="T28" fmla="*/ 445 w 445"/>
                <a:gd name="T29" fmla="*/ 230 h 290"/>
                <a:gd name="T30" fmla="*/ 175 w 445"/>
                <a:gd name="T31" fmla="*/ 246 h 290"/>
                <a:gd name="T32" fmla="*/ 146 w 445"/>
                <a:gd name="T33" fmla="*/ 240 h 290"/>
                <a:gd name="T34" fmla="*/ 153 w 445"/>
                <a:gd name="T35" fmla="*/ 211 h 290"/>
                <a:gd name="T36" fmla="*/ 181 w 445"/>
                <a:gd name="T37" fmla="*/ 218 h 290"/>
                <a:gd name="T38" fmla="*/ 181 w 445"/>
                <a:gd name="T39" fmla="*/ 187 h 290"/>
                <a:gd name="T40" fmla="*/ 153 w 445"/>
                <a:gd name="T41" fmla="*/ 193 h 290"/>
                <a:gd name="T42" fmla="*/ 146 w 445"/>
                <a:gd name="T43" fmla="*/ 164 h 290"/>
                <a:gd name="T44" fmla="*/ 175 w 445"/>
                <a:gd name="T45" fmla="*/ 158 h 290"/>
                <a:gd name="T46" fmla="*/ 181 w 445"/>
                <a:gd name="T47" fmla="*/ 187 h 290"/>
                <a:gd name="T48" fmla="*/ 175 w 445"/>
                <a:gd name="T49" fmla="*/ 140 h 290"/>
                <a:gd name="T50" fmla="*/ 146 w 445"/>
                <a:gd name="T51" fmla="*/ 134 h 290"/>
                <a:gd name="T52" fmla="*/ 153 w 445"/>
                <a:gd name="T53" fmla="*/ 105 h 290"/>
                <a:gd name="T54" fmla="*/ 181 w 445"/>
                <a:gd name="T55" fmla="*/ 111 h 290"/>
                <a:gd name="T56" fmla="*/ 240 w 445"/>
                <a:gd name="T57" fmla="*/ 240 h 290"/>
                <a:gd name="T58" fmla="*/ 211 w 445"/>
                <a:gd name="T59" fmla="*/ 246 h 290"/>
                <a:gd name="T60" fmla="*/ 205 w 445"/>
                <a:gd name="T61" fmla="*/ 218 h 290"/>
                <a:gd name="T62" fmla="*/ 234 w 445"/>
                <a:gd name="T63" fmla="*/ 211 h 290"/>
                <a:gd name="T64" fmla="*/ 240 w 445"/>
                <a:gd name="T65" fmla="*/ 240 h 290"/>
                <a:gd name="T66" fmla="*/ 234 w 445"/>
                <a:gd name="T67" fmla="*/ 193 h 290"/>
                <a:gd name="T68" fmla="*/ 205 w 445"/>
                <a:gd name="T69" fmla="*/ 187 h 290"/>
                <a:gd name="T70" fmla="*/ 211 w 445"/>
                <a:gd name="T71" fmla="*/ 158 h 290"/>
                <a:gd name="T72" fmla="*/ 240 w 445"/>
                <a:gd name="T73" fmla="*/ 164 h 290"/>
                <a:gd name="T74" fmla="*/ 240 w 445"/>
                <a:gd name="T75" fmla="*/ 134 h 290"/>
                <a:gd name="T76" fmla="*/ 211 w 445"/>
                <a:gd name="T77" fmla="*/ 140 h 290"/>
                <a:gd name="T78" fmla="*/ 205 w 445"/>
                <a:gd name="T79" fmla="*/ 111 h 290"/>
                <a:gd name="T80" fmla="*/ 234 w 445"/>
                <a:gd name="T81" fmla="*/ 105 h 290"/>
                <a:gd name="T82" fmla="*/ 240 w 445"/>
                <a:gd name="T83" fmla="*/ 134 h 290"/>
                <a:gd name="T84" fmla="*/ 292 w 445"/>
                <a:gd name="T85" fmla="*/ 246 h 290"/>
                <a:gd name="T86" fmla="*/ 263 w 445"/>
                <a:gd name="T87" fmla="*/ 240 h 290"/>
                <a:gd name="T88" fmla="*/ 269 w 445"/>
                <a:gd name="T89" fmla="*/ 211 h 290"/>
                <a:gd name="T90" fmla="*/ 298 w 445"/>
                <a:gd name="T91" fmla="*/ 218 h 290"/>
                <a:gd name="T92" fmla="*/ 298 w 445"/>
                <a:gd name="T93" fmla="*/ 187 h 290"/>
                <a:gd name="T94" fmla="*/ 269 w 445"/>
                <a:gd name="T95" fmla="*/ 193 h 290"/>
                <a:gd name="T96" fmla="*/ 263 w 445"/>
                <a:gd name="T97" fmla="*/ 164 h 290"/>
                <a:gd name="T98" fmla="*/ 292 w 445"/>
                <a:gd name="T99" fmla="*/ 158 h 290"/>
                <a:gd name="T100" fmla="*/ 298 w 445"/>
                <a:gd name="T101" fmla="*/ 187 h 290"/>
                <a:gd name="T102" fmla="*/ 292 w 445"/>
                <a:gd name="T103" fmla="*/ 140 h 290"/>
                <a:gd name="T104" fmla="*/ 263 w 445"/>
                <a:gd name="T105" fmla="*/ 134 h 290"/>
                <a:gd name="T106" fmla="*/ 269 w 445"/>
                <a:gd name="T107" fmla="*/ 105 h 290"/>
                <a:gd name="T108" fmla="*/ 298 w 445"/>
                <a:gd name="T109" fmla="*/ 111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5" h="290">
                  <a:moveTo>
                    <a:pt x="445" y="230"/>
                  </a:moveTo>
                  <a:cubicBezTo>
                    <a:pt x="445" y="224"/>
                    <a:pt x="444" y="218"/>
                    <a:pt x="442" y="213"/>
                  </a:cubicBezTo>
                  <a:cubicBezTo>
                    <a:pt x="433" y="184"/>
                    <a:pt x="397" y="165"/>
                    <a:pt x="397" y="165"/>
                  </a:cubicBezTo>
                  <a:cubicBezTo>
                    <a:pt x="325" y="114"/>
                    <a:pt x="314" y="77"/>
                    <a:pt x="313" y="55"/>
                  </a:cubicBezTo>
                  <a:cubicBezTo>
                    <a:pt x="313" y="54"/>
                    <a:pt x="313" y="54"/>
                    <a:pt x="313" y="53"/>
                  </a:cubicBezTo>
                  <a:cubicBezTo>
                    <a:pt x="313" y="26"/>
                    <a:pt x="313" y="26"/>
                    <a:pt x="313" y="26"/>
                  </a:cubicBezTo>
                  <a:cubicBezTo>
                    <a:pt x="313" y="12"/>
                    <a:pt x="302" y="0"/>
                    <a:pt x="288" y="0"/>
                  </a:cubicBezTo>
                  <a:cubicBezTo>
                    <a:pt x="274" y="0"/>
                    <a:pt x="262" y="12"/>
                    <a:pt x="262" y="26"/>
                  </a:cubicBezTo>
                  <a:cubicBezTo>
                    <a:pt x="262" y="29"/>
                    <a:pt x="262" y="29"/>
                    <a:pt x="262" y="29"/>
                  </a:cubicBezTo>
                  <a:cubicBezTo>
                    <a:pt x="220" y="42"/>
                    <a:pt x="193" y="34"/>
                    <a:pt x="183" y="30"/>
                  </a:cubicBezTo>
                  <a:cubicBezTo>
                    <a:pt x="183" y="26"/>
                    <a:pt x="183" y="26"/>
                    <a:pt x="183" y="26"/>
                  </a:cubicBezTo>
                  <a:cubicBezTo>
                    <a:pt x="183" y="12"/>
                    <a:pt x="172" y="0"/>
                    <a:pt x="157" y="0"/>
                  </a:cubicBezTo>
                  <a:cubicBezTo>
                    <a:pt x="143" y="0"/>
                    <a:pt x="132" y="12"/>
                    <a:pt x="132" y="26"/>
                  </a:cubicBezTo>
                  <a:cubicBezTo>
                    <a:pt x="132" y="46"/>
                    <a:pt x="132" y="46"/>
                    <a:pt x="132" y="46"/>
                  </a:cubicBezTo>
                  <a:cubicBezTo>
                    <a:pt x="131" y="46"/>
                    <a:pt x="131" y="46"/>
                    <a:pt x="131" y="46"/>
                  </a:cubicBezTo>
                  <a:cubicBezTo>
                    <a:pt x="131" y="46"/>
                    <a:pt x="132" y="47"/>
                    <a:pt x="132" y="48"/>
                  </a:cubicBezTo>
                  <a:cubicBezTo>
                    <a:pt x="132" y="53"/>
                    <a:pt x="132" y="53"/>
                    <a:pt x="132" y="53"/>
                  </a:cubicBezTo>
                  <a:cubicBezTo>
                    <a:pt x="132" y="53"/>
                    <a:pt x="132" y="53"/>
                    <a:pt x="132" y="53"/>
                  </a:cubicBezTo>
                  <a:cubicBezTo>
                    <a:pt x="131" y="73"/>
                    <a:pt x="122" y="113"/>
                    <a:pt x="48" y="165"/>
                  </a:cubicBezTo>
                  <a:cubicBezTo>
                    <a:pt x="48" y="165"/>
                    <a:pt x="11" y="184"/>
                    <a:pt x="3" y="213"/>
                  </a:cubicBezTo>
                  <a:cubicBezTo>
                    <a:pt x="1" y="218"/>
                    <a:pt x="0" y="224"/>
                    <a:pt x="0" y="230"/>
                  </a:cubicBezTo>
                  <a:cubicBezTo>
                    <a:pt x="0" y="231"/>
                    <a:pt x="0" y="232"/>
                    <a:pt x="0" y="234"/>
                  </a:cubicBezTo>
                  <a:cubicBezTo>
                    <a:pt x="0" y="234"/>
                    <a:pt x="0" y="234"/>
                    <a:pt x="0" y="234"/>
                  </a:cubicBezTo>
                  <a:cubicBezTo>
                    <a:pt x="0" y="278"/>
                    <a:pt x="0" y="278"/>
                    <a:pt x="0" y="278"/>
                  </a:cubicBezTo>
                  <a:cubicBezTo>
                    <a:pt x="0" y="285"/>
                    <a:pt x="6" y="290"/>
                    <a:pt x="12" y="290"/>
                  </a:cubicBezTo>
                  <a:cubicBezTo>
                    <a:pt x="433" y="290"/>
                    <a:pt x="433" y="290"/>
                    <a:pt x="433" y="290"/>
                  </a:cubicBezTo>
                  <a:cubicBezTo>
                    <a:pt x="439" y="290"/>
                    <a:pt x="445" y="285"/>
                    <a:pt x="445" y="278"/>
                  </a:cubicBezTo>
                  <a:cubicBezTo>
                    <a:pt x="445" y="234"/>
                    <a:pt x="445" y="234"/>
                    <a:pt x="445" y="234"/>
                  </a:cubicBezTo>
                  <a:cubicBezTo>
                    <a:pt x="445" y="234"/>
                    <a:pt x="445" y="234"/>
                    <a:pt x="445" y="234"/>
                  </a:cubicBezTo>
                  <a:cubicBezTo>
                    <a:pt x="445" y="232"/>
                    <a:pt x="445" y="231"/>
                    <a:pt x="445" y="230"/>
                  </a:cubicBezTo>
                  <a:close/>
                  <a:moveTo>
                    <a:pt x="181" y="240"/>
                  </a:moveTo>
                  <a:cubicBezTo>
                    <a:pt x="181" y="244"/>
                    <a:pt x="179" y="246"/>
                    <a:pt x="175" y="246"/>
                  </a:cubicBezTo>
                  <a:cubicBezTo>
                    <a:pt x="153" y="246"/>
                    <a:pt x="153" y="246"/>
                    <a:pt x="153" y="246"/>
                  </a:cubicBezTo>
                  <a:cubicBezTo>
                    <a:pt x="149" y="246"/>
                    <a:pt x="146" y="244"/>
                    <a:pt x="146" y="240"/>
                  </a:cubicBezTo>
                  <a:cubicBezTo>
                    <a:pt x="146" y="218"/>
                    <a:pt x="146" y="218"/>
                    <a:pt x="146" y="218"/>
                  </a:cubicBezTo>
                  <a:cubicBezTo>
                    <a:pt x="146" y="214"/>
                    <a:pt x="149" y="211"/>
                    <a:pt x="153" y="211"/>
                  </a:cubicBezTo>
                  <a:cubicBezTo>
                    <a:pt x="175" y="211"/>
                    <a:pt x="175" y="211"/>
                    <a:pt x="175" y="211"/>
                  </a:cubicBezTo>
                  <a:cubicBezTo>
                    <a:pt x="179" y="211"/>
                    <a:pt x="181" y="214"/>
                    <a:pt x="181" y="218"/>
                  </a:cubicBezTo>
                  <a:lnTo>
                    <a:pt x="181" y="240"/>
                  </a:lnTo>
                  <a:close/>
                  <a:moveTo>
                    <a:pt x="181" y="187"/>
                  </a:moveTo>
                  <a:cubicBezTo>
                    <a:pt x="181" y="190"/>
                    <a:pt x="179" y="193"/>
                    <a:pt x="175" y="193"/>
                  </a:cubicBezTo>
                  <a:cubicBezTo>
                    <a:pt x="153" y="193"/>
                    <a:pt x="153" y="193"/>
                    <a:pt x="153" y="193"/>
                  </a:cubicBezTo>
                  <a:cubicBezTo>
                    <a:pt x="149" y="193"/>
                    <a:pt x="146" y="190"/>
                    <a:pt x="146" y="187"/>
                  </a:cubicBezTo>
                  <a:cubicBezTo>
                    <a:pt x="146" y="164"/>
                    <a:pt x="146" y="164"/>
                    <a:pt x="146" y="164"/>
                  </a:cubicBezTo>
                  <a:cubicBezTo>
                    <a:pt x="146" y="161"/>
                    <a:pt x="149" y="158"/>
                    <a:pt x="153" y="158"/>
                  </a:cubicBezTo>
                  <a:cubicBezTo>
                    <a:pt x="175" y="158"/>
                    <a:pt x="175" y="158"/>
                    <a:pt x="175" y="158"/>
                  </a:cubicBezTo>
                  <a:cubicBezTo>
                    <a:pt x="179" y="158"/>
                    <a:pt x="181" y="161"/>
                    <a:pt x="181" y="164"/>
                  </a:cubicBezTo>
                  <a:lnTo>
                    <a:pt x="181" y="187"/>
                  </a:lnTo>
                  <a:close/>
                  <a:moveTo>
                    <a:pt x="181" y="134"/>
                  </a:moveTo>
                  <a:cubicBezTo>
                    <a:pt x="181" y="137"/>
                    <a:pt x="179" y="140"/>
                    <a:pt x="175" y="140"/>
                  </a:cubicBezTo>
                  <a:cubicBezTo>
                    <a:pt x="153" y="140"/>
                    <a:pt x="153" y="140"/>
                    <a:pt x="153" y="140"/>
                  </a:cubicBezTo>
                  <a:cubicBezTo>
                    <a:pt x="149" y="140"/>
                    <a:pt x="146" y="137"/>
                    <a:pt x="146" y="134"/>
                  </a:cubicBezTo>
                  <a:cubicBezTo>
                    <a:pt x="146" y="111"/>
                    <a:pt x="146" y="111"/>
                    <a:pt x="146" y="111"/>
                  </a:cubicBezTo>
                  <a:cubicBezTo>
                    <a:pt x="146" y="108"/>
                    <a:pt x="149" y="105"/>
                    <a:pt x="153" y="105"/>
                  </a:cubicBezTo>
                  <a:cubicBezTo>
                    <a:pt x="175" y="105"/>
                    <a:pt x="175" y="105"/>
                    <a:pt x="175" y="105"/>
                  </a:cubicBezTo>
                  <a:cubicBezTo>
                    <a:pt x="179" y="105"/>
                    <a:pt x="181" y="108"/>
                    <a:pt x="181" y="111"/>
                  </a:cubicBezTo>
                  <a:lnTo>
                    <a:pt x="181" y="134"/>
                  </a:lnTo>
                  <a:close/>
                  <a:moveTo>
                    <a:pt x="240" y="240"/>
                  </a:moveTo>
                  <a:cubicBezTo>
                    <a:pt x="240" y="244"/>
                    <a:pt x="237" y="246"/>
                    <a:pt x="234" y="246"/>
                  </a:cubicBezTo>
                  <a:cubicBezTo>
                    <a:pt x="211" y="246"/>
                    <a:pt x="211" y="246"/>
                    <a:pt x="211" y="246"/>
                  </a:cubicBezTo>
                  <a:cubicBezTo>
                    <a:pt x="208" y="246"/>
                    <a:pt x="205" y="244"/>
                    <a:pt x="205" y="240"/>
                  </a:cubicBezTo>
                  <a:cubicBezTo>
                    <a:pt x="205" y="218"/>
                    <a:pt x="205" y="218"/>
                    <a:pt x="205" y="218"/>
                  </a:cubicBezTo>
                  <a:cubicBezTo>
                    <a:pt x="205" y="214"/>
                    <a:pt x="208" y="211"/>
                    <a:pt x="211" y="211"/>
                  </a:cubicBezTo>
                  <a:cubicBezTo>
                    <a:pt x="234" y="211"/>
                    <a:pt x="234" y="211"/>
                    <a:pt x="234" y="211"/>
                  </a:cubicBezTo>
                  <a:cubicBezTo>
                    <a:pt x="237" y="211"/>
                    <a:pt x="240" y="214"/>
                    <a:pt x="240" y="218"/>
                  </a:cubicBezTo>
                  <a:lnTo>
                    <a:pt x="240" y="240"/>
                  </a:lnTo>
                  <a:close/>
                  <a:moveTo>
                    <a:pt x="240" y="187"/>
                  </a:moveTo>
                  <a:cubicBezTo>
                    <a:pt x="240" y="190"/>
                    <a:pt x="237" y="193"/>
                    <a:pt x="234" y="193"/>
                  </a:cubicBezTo>
                  <a:cubicBezTo>
                    <a:pt x="211" y="193"/>
                    <a:pt x="211" y="193"/>
                    <a:pt x="211" y="193"/>
                  </a:cubicBezTo>
                  <a:cubicBezTo>
                    <a:pt x="208" y="193"/>
                    <a:pt x="205" y="190"/>
                    <a:pt x="205" y="187"/>
                  </a:cubicBezTo>
                  <a:cubicBezTo>
                    <a:pt x="205" y="164"/>
                    <a:pt x="205" y="164"/>
                    <a:pt x="205" y="164"/>
                  </a:cubicBezTo>
                  <a:cubicBezTo>
                    <a:pt x="205" y="161"/>
                    <a:pt x="208" y="158"/>
                    <a:pt x="211" y="158"/>
                  </a:cubicBezTo>
                  <a:cubicBezTo>
                    <a:pt x="234" y="158"/>
                    <a:pt x="234" y="158"/>
                    <a:pt x="234" y="158"/>
                  </a:cubicBezTo>
                  <a:cubicBezTo>
                    <a:pt x="237" y="158"/>
                    <a:pt x="240" y="161"/>
                    <a:pt x="240" y="164"/>
                  </a:cubicBezTo>
                  <a:lnTo>
                    <a:pt x="240" y="187"/>
                  </a:lnTo>
                  <a:close/>
                  <a:moveTo>
                    <a:pt x="240" y="134"/>
                  </a:moveTo>
                  <a:cubicBezTo>
                    <a:pt x="240" y="137"/>
                    <a:pt x="237" y="140"/>
                    <a:pt x="234" y="140"/>
                  </a:cubicBezTo>
                  <a:cubicBezTo>
                    <a:pt x="211" y="140"/>
                    <a:pt x="211" y="140"/>
                    <a:pt x="211" y="140"/>
                  </a:cubicBezTo>
                  <a:cubicBezTo>
                    <a:pt x="208" y="140"/>
                    <a:pt x="205" y="137"/>
                    <a:pt x="205" y="134"/>
                  </a:cubicBezTo>
                  <a:cubicBezTo>
                    <a:pt x="205" y="111"/>
                    <a:pt x="205" y="111"/>
                    <a:pt x="205" y="111"/>
                  </a:cubicBezTo>
                  <a:cubicBezTo>
                    <a:pt x="205" y="108"/>
                    <a:pt x="208" y="105"/>
                    <a:pt x="211" y="105"/>
                  </a:cubicBezTo>
                  <a:cubicBezTo>
                    <a:pt x="234" y="105"/>
                    <a:pt x="234" y="105"/>
                    <a:pt x="234" y="105"/>
                  </a:cubicBezTo>
                  <a:cubicBezTo>
                    <a:pt x="237" y="105"/>
                    <a:pt x="240" y="108"/>
                    <a:pt x="240" y="111"/>
                  </a:cubicBezTo>
                  <a:lnTo>
                    <a:pt x="240" y="134"/>
                  </a:lnTo>
                  <a:close/>
                  <a:moveTo>
                    <a:pt x="298" y="240"/>
                  </a:moveTo>
                  <a:cubicBezTo>
                    <a:pt x="298" y="244"/>
                    <a:pt x="296" y="246"/>
                    <a:pt x="292" y="246"/>
                  </a:cubicBezTo>
                  <a:cubicBezTo>
                    <a:pt x="269" y="246"/>
                    <a:pt x="269" y="246"/>
                    <a:pt x="269" y="246"/>
                  </a:cubicBezTo>
                  <a:cubicBezTo>
                    <a:pt x="266" y="246"/>
                    <a:pt x="263" y="244"/>
                    <a:pt x="263" y="240"/>
                  </a:cubicBezTo>
                  <a:cubicBezTo>
                    <a:pt x="263" y="218"/>
                    <a:pt x="263" y="218"/>
                    <a:pt x="263" y="218"/>
                  </a:cubicBezTo>
                  <a:cubicBezTo>
                    <a:pt x="263" y="214"/>
                    <a:pt x="266" y="211"/>
                    <a:pt x="269" y="211"/>
                  </a:cubicBezTo>
                  <a:cubicBezTo>
                    <a:pt x="292" y="211"/>
                    <a:pt x="292" y="211"/>
                    <a:pt x="292" y="211"/>
                  </a:cubicBezTo>
                  <a:cubicBezTo>
                    <a:pt x="296" y="211"/>
                    <a:pt x="298" y="214"/>
                    <a:pt x="298" y="218"/>
                  </a:cubicBezTo>
                  <a:lnTo>
                    <a:pt x="298" y="240"/>
                  </a:lnTo>
                  <a:close/>
                  <a:moveTo>
                    <a:pt x="298" y="187"/>
                  </a:moveTo>
                  <a:cubicBezTo>
                    <a:pt x="298" y="190"/>
                    <a:pt x="296" y="193"/>
                    <a:pt x="292" y="193"/>
                  </a:cubicBezTo>
                  <a:cubicBezTo>
                    <a:pt x="269" y="193"/>
                    <a:pt x="269" y="193"/>
                    <a:pt x="269" y="193"/>
                  </a:cubicBezTo>
                  <a:cubicBezTo>
                    <a:pt x="266" y="193"/>
                    <a:pt x="263" y="190"/>
                    <a:pt x="263" y="187"/>
                  </a:cubicBezTo>
                  <a:cubicBezTo>
                    <a:pt x="263" y="164"/>
                    <a:pt x="263" y="164"/>
                    <a:pt x="263" y="164"/>
                  </a:cubicBezTo>
                  <a:cubicBezTo>
                    <a:pt x="263" y="161"/>
                    <a:pt x="266" y="158"/>
                    <a:pt x="269" y="158"/>
                  </a:cubicBezTo>
                  <a:cubicBezTo>
                    <a:pt x="292" y="158"/>
                    <a:pt x="292" y="158"/>
                    <a:pt x="292" y="158"/>
                  </a:cubicBezTo>
                  <a:cubicBezTo>
                    <a:pt x="296" y="158"/>
                    <a:pt x="298" y="161"/>
                    <a:pt x="298" y="164"/>
                  </a:cubicBezTo>
                  <a:lnTo>
                    <a:pt x="298" y="187"/>
                  </a:lnTo>
                  <a:close/>
                  <a:moveTo>
                    <a:pt x="298" y="134"/>
                  </a:moveTo>
                  <a:cubicBezTo>
                    <a:pt x="298" y="137"/>
                    <a:pt x="296" y="140"/>
                    <a:pt x="292" y="140"/>
                  </a:cubicBezTo>
                  <a:cubicBezTo>
                    <a:pt x="269" y="140"/>
                    <a:pt x="269" y="140"/>
                    <a:pt x="269" y="140"/>
                  </a:cubicBezTo>
                  <a:cubicBezTo>
                    <a:pt x="266" y="140"/>
                    <a:pt x="263" y="137"/>
                    <a:pt x="263" y="134"/>
                  </a:cubicBezTo>
                  <a:cubicBezTo>
                    <a:pt x="263" y="111"/>
                    <a:pt x="263" y="111"/>
                    <a:pt x="263" y="111"/>
                  </a:cubicBezTo>
                  <a:cubicBezTo>
                    <a:pt x="263" y="108"/>
                    <a:pt x="266" y="105"/>
                    <a:pt x="269" y="105"/>
                  </a:cubicBezTo>
                  <a:cubicBezTo>
                    <a:pt x="292" y="105"/>
                    <a:pt x="292" y="105"/>
                    <a:pt x="292" y="105"/>
                  </a:cubicBezTo>
                  <a:cubicBezTo>
                    <a:pt x="296" y="105"/>
                    <a:pt x="298" y="108"/>
                    <a:pt x="298" y="111"/>
                  </a:cubicBezTo>
                  <a:lnTo>
                    <a:pt x="298"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1" name="Freeform 8"/>
            <p:cNvSpPr/>
            <p:nvPr/>
          </p:nvSpPr>
          <p:spPr bwMode="auto">
            <a:xfrm>
              <a:off x="1165225" y="1162051"/>
              <a:ext cx="157163" cy="150813"/>
            </a:xfrm>
            <a:custGeom>
              <a:avLst/>
              <a:gdLst>
                <a:gd name="T0" fmla="*/ 31 w 99"/>
                <a:gd name="T1" fmla="*/ 95 h 95"/>
                <a:gd name="T2" fmla="*/ 0 w 99"/>
                <a:gd name="T3" fmla="*/ 0 h 95"/>
                <a:gd name="T4" fmla="*/ 99 w 99"/>
                <a:gd name="T5" fmla="*/ 39 h 95"/>
                <a:gd name="T6" fmla="*/ 31 w 99"/>
                <a:gd name="T7" fmla="*/ 95 h 95"/>
              </a:gdLst>
              <a:ahLst/>
              <a:cxnLst>
                <a:cxn ang="0">
                  <a:pos x="T0" y="T1"/>
                </a:cxn>
                <a:cxn ang="0">
                  <a:pos x="T2" y="T3"/>
                </a:cxn>
                <a:cxn ang="0">
                  <a:pos x="T4" y="T5"/>
                </a:cxn>
                <a:cxn ang="0">
                  <a:pos x="T6" y="T7"/>
                </a:cxn>
              </a:cxnLst>
              <a:rect l="0" t="0" r="r" b="b"/>
              <a:pathLst>
                <a:path w="99" h="95">
                  <a:moveTo>
                    <a:pt x="31" y="95"/>
                  </a:moveTo>
                  <a:lnTo>
                    <a:pt x="0" y="0"/>
                  </a:lnTo>
                  <a:lnTo>
                    <a:pt x="99" y="39"/>
                  </a:lnTo>
                  <a:lnTo>
                    <a:pt x="31"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2" name="Freeform 9"/>
            <p:cNvSpPr>
              <a:spLocks noEditPoints="1"/>
            </p:cNvSpPr>
            <p:nvPr/>
          </p:nvSpPr>
          <p:spPr bwMode="auto">
            <a:xfrm>
              <a:off x="1162050" y="1155701"/>
              <a:ext cx="592138" cy="409575"/>
            </a:xfrm>
            <a:custGeom>
              <a:avLst/>
              <a:gdLst>
                <a:gd name="T0" fmla="*/ 104 w 207"/>
                <a:gd name="T1" fmla="*/ 0 h 143"/>
                <a:gd name="T2" fmla="*/ 0 w 207"/>
                <a:gd name="T3" fmla="*/ 71 h 143"/>
                <a:gd name="T4" fmla="*/ 104 w 207"/>
                <a:gd name="T5" fmla="*/ 143 h 143"/>
                <a:gd name="T6" fmla="*/ 207 w 207"/>
                <a:gd name="T7" fmla="*/ 71 h 143"/>
                <a:gd name="T8" fmla="*/ 104 w 207"/>
                <a:gd name="T9" fmla="*/ 0 h 143"/>
                <a:gd name="T10" fmla="*/ 54 w 207"/>
                <a:gd name="T11" fmla="*/ 85 h 143"/>
                <a:gd name="T12" fmla="*/ 40 w 207"/>
                <a:gd name="T13" fmla="*/ 71 h 143"/>
                <a:gd name="T14" fmla="*/ 54 w 207"/>
                <a:gd name="T15" fmla="*/ 57 h 143"/>
                <a:gd name="T16" fmla="*/ 68 w 207"/>
                <a:gd name="T17" fmla="*/ 71 h 143"/>
                <a:gd name="T18" fmla="*/ 54 w 207"/>
                <a:gd name="T19" fmla="*/ 85 h 143"/>
                <a:gd name="T20" fmla="*/ 104 w 207"/>
                <a:gd name="T21" fmla="*/ 85 h 143"/>
                <a:gd name="T22" fmla="*/ 90 w 207"/>
                <a:gd name="T23" fmla="*/ 71 h 143"/>
                <a:gd name="T24" fmla="*/ 104 w 207"/>
                <a:gd name="T25" fmla="*/ 57 h 143"/>
                <a:gd name="T26" fmla="*/ 118 w 207"/>
                <a:gd name="T27" fmla="*/ 71 h 143"/>
                <a:gd name="T28" fmla="*/ 104 w 207"/>
                <a:gd name="T29" fmla="*/ 85 h 143"/>
                <a:gd name="T30" fmla="*/ 154 w 207"/>
                <a:gd name="T31" fmla="*/ 85 h 143"/>
                <a:gd name="T32" fmla="*/ 140 w 207"/>
                <a:gd name="T33" fmla="*/ 71 h 143"/>
                <a:gd name="T34" fmla="*/ 154 w 207"/>
                <a:gd name="T35" fmla="*/ 57 h 143"/>
                <a:gd name="T36" fmla="*/ 168 w 207"/>
                <a:gd name="T37" fmla="*/ 71 h 143"/>
                <a:gd name="T38" fmla="*/ 154 w 207"/>
                <a:gd name="T39" fmla="*/ 8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7" h="143">
                  <a:moveTo>
                    <a:pt x="104" y="0"/>
                  </a:moveTo>
                  <a:cubicBezTo>
                    <a:pt x="47" y="0"/>
                    <a:pt x="0" y="32"/>
                    <a:pt x="0" y="71"/>
                  </a:cubicBezTo>
                  <a:cubicBezTo>
                    <a:pt x="0" y="111"/>
                    <a:pt x="47" y="143"/>
                    <a:pt x="104" y="143"/>
                  </a:cubicBezTo>
                  <a:cubicBezTo>
                    <a:pt x="161" y="143"/>
                    <a:pt x="207" y="111"/>
                    <a:pt x="207" y="71"/>
                  </a:cubicBezTo>
                  <a:cubicBezTo>
                    <a:pt x="207" y="32"/>
                    <a:pt x="161" y="0"/>
                    <a:pt x="104" y="0"/>
                  </a:cubicBezTo>
                  <a:close/>
                  <a:moveTo>
                    <a:pt x="54" y="85"/>
                  </a:moveTo>
                  <a:cubicBezTo>
                    <a:pt x="46" y="85"/>
                    <a:pt x="40" y="79"/>
                    <a:pt x="40" y="71"/>
                  </a:cubicBezTo>
                  <a:cubicBezTo>
                    <a:pt x="40" y="64"/>
                    <a:pt x="46" y="57"/>
                    <a:pt x="54" y="57"/>
                  </a:cubicBezTo>
                  <a:cubicBezTo>
                    <a:pt x="62" y="57"/>
                    <a:pt x="68" y="64"/>
                    <a:pt x="68" y="71"/>
                  </a:cubicBezTo>
                  <a:cubicBezTo>
                    <a:pt x="68" y="79"/>
                    <a:pt x="62" y="85"/>
                    <a:pt x="54" y="85"/>
                  </a:cubicBezTo>
                  <a:close/>
                  <a:moveTo>
                    <a:pt x="104" y="85"/>
                  </a:moveTo>
                  <a:cubicBezTo>
                    <a:pt x="96" y="85"/>
                    <a:pt x="90" y="79"/>
                    <a:pt x="90" y="71"/>
                  </a:cubicBezTo>
                  <a:cubicBezTo>
                    <a:pt x="90" y="64"/>
                    <a:pt x="96" y="57"/>
                    <a:pt x="104" y="57"/>
                  </a:cubicBezTo>
                  <a:cubicBezTo>
                    <a:pt x="112" y="57"/>
                    <a:pt x="118" y="64"/>
                    <a:pt x="118" y="71"/>
                  </a:cubicBezTo>
                  <a:cubicBezTo>
                    <a:pt x="118" y="79"/>
                    <a:pt x="112" y="85"/>
                    <a:pt x="104" y="85"/>
                  </a:cubicBezTo>
                  <a:close/>
                  <a:moveTo>
                    <a:pt x="154" y="85"/>
                  </a:moveTo>
                  <a:cubicBezTo>
                    <a:pt x="146" y="85"/>
                    <a:pt x="140" y="79"/>
                    <a:pt x="140" y="71"/>
                  </a:cubicBezTo>
                  <a:cubicBezTo>
                    <a:pt x="140" y="64"/>
                    <a:pt x="146" y="57"/>
                    <a:pt x="154" y="57"/>
                  </a:cubicBezTo>
                  <a:cubicBezTo>
                    <a:pt x="162" y="57"/>
                    <a:pt x="168" y="64"/>
                    <a:pt x="168" y="71"/>
                  </a:cubicBezTo>
                  <a:cubicBezTo>
                    <a:pt x="168" y="79"/>
                    <a:pt x="162" y="85"/>
                    <a:pt x="154"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23" name="组合 122"/>
          <p:cNvGrpSpPr/>
          <p:nvPr/>
        </p:nvGrpSpPr>
        <p:grpSpPr>
          <a:xfrm>
            <a:off x="10572791" y="3538237"/>
            <a:ext cx="680296" cy="764601"/>
            <a:chOff x="279401" y="2698750"/>
            <a:chExt cx="1473200" cy="1655763"/>
          </a:xfrm>
          <a:solidFill>
            <a:srgbClr val="6E9386"/>
          </a:solidFill>
        </p:grpSpPr>
        <p:sp>
          <p:nvSpPr>
            <p:cNvPr id="124" name="Freeform 45"/>
            <p:cNvSpPr>
              <a:spLocks noEditPoints="1"/>
            </p:cNvSpPr>
            <p:nvPr/>
          </p:nvSpPr>
          <p:spPr bwMode="auto">
            <a:xfrm>
              <a:off x="279401" y="2884488"/>
              <a:ext cx="1473200" cy="1470025"/>
            </a:xfrm>
            <a:custGeom>
              <a:avLst/>
              <a:gdLst>
                <a:gd name="T0" fmla="*/ 250 w 501"/>
                <a:gd name="T1" fmla="*/ 0 h 501"/>
                <a:gd name="T2" fmla="*/ 0 w 501"/>
                <a:gd name="T3" fmla="*/ 251 h 501"/>
                <a:gd name="T4" fmla="*/ 250 w 501"/>
                <a:gd name="T5" fmla="*/ 501 h 501"/>
                <a:gd name="T6" fmla="*/ 501 w 501"/>
                <a:gd name="T7" fmla="*/ 251 h 501"/>
                <a:gd name="T8" fmla="*/ 250 w 501"/>
                <a:gd name="T9" fmla="*/ 0 h 501"/>
                <a:gd name="T10" fmla="*/ 455 w 501"/>
                <a:gd name="T11" fmla="*/ 267 h 501"/>
                <a:gd name="T12" fmla="*/ 446 w 501"/>
                <a:gd name="T13" fmla="*/ 267 h 501"/>
                <a:gd name="T14" fmla="*/ 389 w 501"/>
                <a:gd name="T15" fmla="*/ 390 h 501"/>
                <a:gd name="T16" fmla="*/ 267 w 501"/>
                <a:gd name="T17" fmla="*/ 447 h 501"/>
                <a:gd name="T18" fmla="*/ 267 w 501"/>
                <a:gd name="T19" fmla="*/ 455 h 501"/>
                <a:gd name="T20" fmla="*/ 250 w 501"/>
                <a:gd name="T21" fmla="*/ 471 h 501"/>
                <a:gd name="T22" fmla="*/ 234 w 501"/>
                <a:gd name="T23" fmla="*/ 455 h 501"/>
                <a:gd name="T24" fmla="*/ 234 w 501"/>
                <a:gd name="T25" fmla="*/ 447 h 501"/>
                <a:gd name="T26" fmla="*/ 111 w 501"/>
                <a:gd name="T27" fmla="*/ 390 h 501"/>
                <a:gd name="T28" fmla="*/ 54 w 501"/>
                <a:gd name="T29" fmla="*/ 267 h 501"/>
                <a:gd name="T30" fmla="*/ 46 w 501"/>
                <a:gd name="T31" fmla="*/ 267 h 501"/>
                <a:gd name="T32" fmla="*/ 30 w 501"/>
                <a:gd name="T33" fmla="*/ 251 h 501"/>
                <a:gd name="T34" fmla="*/ 46 w 501"/>
                <a:gd name="T35" fmla="*/ 234 h 501"/>
                <a:gd name="T36" fmla="*/ 54 w 501"/>
                <a:gd name="T37" fmla="*/ 234 h 501"/>
                <a:gd name="T38" fmla="*/ 111 w 501"/>
                <a:gd name="T39" fmla="*/ 111 h 501"/>
                <a:gd name="T40" fmla="*/ 234 w 501"/>
                <a:gd name="T41" fmla="*/ 54 h 501"/>
                <a:gd name="T42" fmla="*/ 234 w 501"/>
                <a:gd name="T43" fmla="*/ 46 h 501"/>
                <a:gd name="T44" fmla="*/ 250 w 501"/>
                <a:gd name="T45" fmla="*/ 30 h 501"/>
                <a:gd name="T46" fmla="*/ 267 w 501"/>
                <a:gd name="T47" fmla="*/ 46 h 501"/>
                <a:gd name="T48" fmla="*/ 267 w 501"/>
                <a:gd name="T49" fmla="*/ 54 h 501"/>
                <a:gd name="T50" fmla="*/ 389 w 501"/>
                <a:gd name="T51" fmla="*/ 111 h 501"/>
                <a:gd name="T52" fmla="*/ 446 w 501"/>
                <a:gd name="T53" fmla="*/ 234 h 501"/>
                <a:gd name="T54" fmla="*/ 455 w 501"/>
                <a:gd name="T55" fmla="*/ 234 h 501"/>
                <a:gd name="T56" fmla="*/ 471 w 501"/>
                <a:gd name="T57" fmla="*/ 251 h 501"/>
                <a:gd name="T58" fmla="*/ 455 w 501"/>
                <a:gd name="T59" fmla="*/ 267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01" h="501">
                  <a:moveTo>
                    <a:pt x="250" y="0"/>
                  </a:moveTo>
                  <a:cubicBezTo>
                    <a:pt x="112" y="0"/>
                    <a:pt x="0" y="112"/>
                    <a:pt x="0" y="251"/>
                  </a:cubicBezTo>
                  <a:cubicBezTo>
                    <a:pt x="0" y="389"/>
                    <a:pt x="112" y="501"/>
                    <a:pt x="250" y="501"/>
                  </a:cubicBezTo>
                  <a:cubicBezTo>
                    <a:pt x="389" y="501"/>
                    <a:pt x="501" y="389"/>
                    <a:pt x="501" y="251"/>
                  </a:cubicBezTo>
                  <a:cubicBezTo>
                    <a:pt x="501" y="112"/>
                    <a:pt x="389" y="0"/>
                    <a:pt x="250" y="0"/>
                  </a:cubicBezTo>
                  <a:close/>
                  <a:moveTo>
                    <a:pt x="455" y="267"/>
                  </a:moveTo>
                  <a:cubicBezTo>
                    <a:pt x="446" y="267"/>
                    <a:pt x="446" y="267"/>
                    <a:pt x="446" y="267"/>
                  </a:cubicBezTo>
                  <a:cubicBezTo>
                    <a:pt x="442" y="315"/>
                    <a:pt x="421" y="358"/>
                    <a:pt x="389" y="390"/>
                  </a:cubicBezTo>
                  <a:cubicBezTo>
                    <a:pt x="357" y="422"/>
                    <a:pt x="315" y="443"/>
                    <a:pt x="267" y="447"/>
                  </a:cubicBezTo>
                  <a:cubicBezTo>
                    <a:pt x="267" y="455"/>
                    <a:pt x="267" y="455"/>
                    <a:pt x="267" y="455"/>
                  </a:cubicBezTo>
                  <a:cubicBezTo>
                    <a:pt x="267" y="464"/>
                    <a:pt x="259" y="471"/>
                    <a:pt x="250" y="471"/>
                  </a:cubicBezTo>
                  <a:cubicBezTo>
                    <a:pt x="241" y="471"/>
                    <a:pt x="234" y="464"/>
                    <a:pt x="234" y="455"/>
                  </a:cubicBezTo>
                  <a:cubicBezTo>
                    <a:pt x="234" y="447"/>
                    <a:pt x="234" y="447"/>
                    <a:pt x="234" y="447"/>
                  </a:cubicBezTo>
                  <a:cubicBezTo>
                    <a:pt x="186" y="443"/>
                    <a:pt x="143" y="422"/>
                    <a:pt x="111" y="390"/>
                  </a:cubicBezTo>
                  <a:cubicBezTo>
                    <a:pt x="79" y="358"/>
                    <a:pt x="58" y="315"/>
                    <a:pt x="54" y="267"/>
                  </a:cubicBezTo>
                  <a:cubicBezTo>
                    <a:pt x="46" y="267"/>
                    <a:pt x="46" y="267"/>
                    <a:pt x="46" y="267"/>
                  </a:cubicBezTo>
                  <a:cubicBezTo>
                    <a:pt x="37" y="267"/>
                    <a:pt x="30" y="260"/>
                    <a:pt x="30" y="251"/>
                  </a:cubicBezTo>
                  <a:cubicBezTo>
                    <a:pt x="30" y="241"/>
                    <a:pt x="37" y="234"/>
                    <a:pt x="46" y="234"/>
                  </a:cubicBezTo>
                  <a:cubicBezTo>
                    <a:pt x="54" y="234"/>
                    <a:pt x="54" y="234"/>
                    <a:pt x="54" y="234"/>
                  </a:cubicBezTo>
                  <a:cubicBezTo>
                    <a:pt x="58" y="186"/>
                    <a:pt x="79" y="143"/>
                    <a:pt x="111" y="111"/>
                  </a:cubicBezTo>
                  <a:cubicBezTo>
                    <a:pt x="143" y="79"/>
                    <a:pt x="186" y="58"/>
                    <a:pt x="234" y="54"/>
                  </a:cubicBezTo>
                  <a:cubicBezTo>
                    <a:pt x="234" y="46"/>
                    <a:pt x="234" y="46"/>
                    <a:pt x="234" y="46"/>
                  </a:cubicBezTo>
                  <a:cubicBezTo>
                    <a:pt x="234" y="37"/>
                    <a:pt x="241" y="30"/>
                    <a:pt x="250" y="30"/>
                  </a:cubicBezTo>
                  <a:cubicBezTo>
                    <a:pt x="259" y="30"/>
                    <a:pt x="267" y="37"/>
                    <a:pt x="267" y="46"/>
                  </a:cubicBezTo>
                  <a:cubicBezTo>
                    <a:pt x="267" y="54"/>
                    <a:pt x="267" y="54"/>
                    <a:pt x="267" y="54"/>
                  </a:cubicBezTo>
                  <a:cubicBezTo>
                    <a:pt x="315" y="58"/>
                    <a:pt x="357" y="79"/>
                    <a:pt x="389" y="111"/>
                  </a:cubicBezTo>
                  <a:cubicBezTo>
                    <a:pt x="421" y="143"/>
                    <a:pt x="442" y="186"/>
                    <a:pt x="446" y="234"/>
                  </a:cubicBezTo>
                  <a:cubicBezTo>
                    <a:pt x="455" y="234"/>
                    <a:pt x="455" y="234"/>
                    <a:pt x="455" y="234"/>
                  </a:cubicBezTo>
                  <a:cubicBezTo>
                    <a:pt x="464" y="234"/>
                    <a:pt x="471" y="241"/>
                    <a:pt x="471" y="251"/>
                  </a:cubicBezTo>
                  <a:cubicBezTo>
                    <a:pt x="471" y="260"/>
                    <a:pt x="464" y="267"/>
                    <a:pt x="455" y="2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5" name="Freeform 46"/>
            <p:cNvSpPr/>
            <p:nvPr/>
          </p:nvSpPr>
          <p:spPr bwMode="auto">
            <a:xfrm>
              <a:off x="966788" y="3043238"/>
              <a:ext cx="96838" cy="117475"/>
            </a:xfrm>
            <a:custGeom>
              <a:avLst/>
              <a:gdLst>
                <a:gd name="T0" fmla="*/ 16 w 33"/>
                <a:gd name="T1" fmla="*/ 40 h 40"/>
                <a:gd name="T2" fmla="*/ 33 w 33"/>
                <a:gd name="T3" fmla="*/ 24 h 40"/>
                <a:gd name="T4" fmla="*/ 33 w 33"/>
                <a:gd name="T5" fmla="*/ 0 h 40"/>
                <a:gd name="T6" fmla="*/ 16 w 33"/>
                <a:gd name="T7" fmla="*/ 0 h 40"/>
                <a:gd name="T8" fmla="*/ 0 w 33"/>
                <a:gd name="T9" fmla="*/ 0 h 40"/>
                <a:gd name="T10" fmla="*/ 0 w 33"/>
                <a:gd name="T11" fmla="*/ 24 h 40"/>
                <a:gd name="T12" fmla="*/ 16 w 33"/>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40"/>
                  </a:moveTo>
                  <a:cubicBezTo>
                    <a:pt x="25" y="40"/>
                    <a:pt x="33" y="33"/>
                    <a:pt x="33" y="24"/>
                  </a:cubicBezTo>
                  <a:cubicBezTo>
                    <a:pt x="33" y="0"/>
                    <a:pt x="33" y="0"/>
                    <a:pt x="33" y="0"/>
                  </a:cubicBezTo>
                  <a:cubicBezTo>
                    <a:pt x="27" y="0"/>
                    <a:pt x="22" y="0"/>
                    <a:pt x="16" y="0"/>
                  </a:cubicBezTo>
                  <a:cubicBezTo>
                    <a:pt x="11" y="0"/>
                    <a:pt x="5" y="0"/>
                    <a:pt x="0" y="0"/>
                  </a:cubicBezTo>
                  <a:cubicBezTo>
                    <a:pt x="0" y="24"/>
                    <a:pt x="0" y="24"/>
                    <a:pt x="0" y="24"/>
                  </a:cubicBezTo>
                  <a:cubicBezTo>
                    <a:pt x="0" y="33"/>
                    <a:pt x="7" y="40"/>
                    <a:pt x="1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6" name="Freeform 47"/>
            <p:cNvSpPr/>
            <p:nvPr/>
          </p:nvSpPr>
          <p:spPr bwMode="auto">
            <a:xfrm>
              <a:off x="966788" y="4079875"/>
              <a:ext cx="96838" cy="115888"/>
            </a:xfrm>
            <a:custGeom>
              <a:avLst/>
              <a:gdLst>
                <a:gd name="T0" fmla="*/ 16 w 33"/>
                <a:gd name="T1" fmla="*/ 0 h 40"/>
                <a:gd name="T2" fmla="*/ 0 w 33"/>
                <a:gd name="T3" fmla="*/ 17 h 40"/>
                <a:gd name="T4" fmla="*/ 0 w 33"/>
                <a:gd name="T5" fmla="*/ 40 h 40"/>
                <a:gd name="T6" fmla="*/ 16 w 33"/>
                <a:gd name="T7" fmla="*/ 40 h 40"/>
                <a:gd name="T8" fmla="*/ 33 w 33"/>
                <a:gd name="T9" fmla="*/ 40 h 40"/>
                <a:gd name="T10" fmla="*/ 33 w 33"/>
                <a:gd name="T11" fmla="*/ 17 h 40"/>
                <a:gd name="T12" fmla="*/ 16 w 3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0"/>
                  </a:moveTo>
                  <a:cubicBezTo>
                    <a:pt x="7" y="0"/>
                    <a:pt x="0" y="7"/>
                    <a:pt x="0" y="17"/>
                  </a:cubicBezTo>
                  <a:cubicBezTo>
                    <a:pt x="0" y="40"/>
                    <a:pt x="0" y="40"/>
                    <a:pt x="0" y="40"/>
                  </a:cubicBezTo>
                  <a:cubicBezTo>
                    <a:pt x="5" y="40"/>
                    <a:pt x="11" y="40"/>
                    <a:pt x="16" y="40"/>
                  </a:cubicBezTo>
                  <a:cubicBezTo>
                    <a:pt x="22" y="40"/>
                    <a:pt x="27" y="40"/>
                    <a:pt x="33" y="40"/>
                  </a:cubicBezTo>
                  <a:cubicBezTo>
                    <a:pt x="33" y="17"/>
                    <a:pt x="33" y="17"/>
                    <a:pt x="33" y="17"/>
                  </a:cubicBezTo>
                  <a:cubicBezTo>
                    <a:pt x="33" y="7"/>
                    <a:pt x="25"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7" name="Freeform 48"/>
            <p:cNvSpPr/>
            <p:nvPr/>
          </p:nvSpPr>
          <p:spPr bwMode="auto">
            <a:xfrm>
              <a:off x="434976" y="3571875"/>
              <a:ext cx="120650" cy="96838"/>
            </a:xfrm>
            <a:custGeom>
              <a:avLst/>
              <a:gdLst>
                <a:gd name="T0" fmla="*/ 41 w 41"/>
                <a:gd name="T1" fmla="*/ 17 h 33"/>
                <a:gd name="T2" fmla="*/ 24 w 41"/>
                <a:gd name="T3" fmla="*/ 0 h 33"/>
                <a:gd name="T4" fmla="*/ 1 w 41"/>
                <a:gd name="T5" fmla="*/ 0 h 33"/>
                <a:gd name="T6" fmla="*/ 0 w 41"/>
                <a:gd name="T7" fmla="*/ 17 h 33"/>
                <a:gd name="T8" fmla="*/ 1 w 41"/>
                <a:gd name="T9" fmla="*/ 33 h 33"/>
                <a:gd name="T10" fmla="*/ 24 w 41"/>
                <a:gd name="T11" fmla="*/ 33 h 33"/>
                <a:gd name="T12" fmla="*/ 41 w 41"/>
                <a:gd name="T13" fmla="*/ 17 h 33"/>
              </a:gdLst>
              <a:ahLst/>
              <a:cxnLst>
                <a:cxn ang="0">
                  <a:pos x="T0" y="T1"/>
                </a:cxn>
                <a:cxn ang="0">
                  <a:pos x="T2" y="T3"/>
                </a:cxn>
                <a:cxn ang="0">
                  <a:pos x="T4" y="T5"/>
                </a:cxn>
                <a:cxn ang="0">
                  <a:pos x="T6" y="T7"/>
                </a:cxn>
                <a:cxn ang="0">
                  <a:pos x="T8" y="T9"/>
                </a:cxn>
                <a:cxn ang="0">
                  <a:pos x="T10" y="T11"/>
                </a:cxn>
                <a:cxn ang="0">
                  <a:pos x="T12" y="T13"/>
                </a:cxn>
              </a:cxnLst>
              <a:rect l="0" t="0" r="r" b="b"/>
              <a:pathLst>
                <a:path w="41" h="33">
                  <a:moveTo>
                    <a:pt x="41" y="17"/>
                  </a:moveTo>
                  <a:cubicBezTo>
                    <a:pt x="41" y="7"/>
                    <a:pt x="33" y="0"/>
                    <a:pt x="24" y="0"/>
                  </a:cubicBezTo>
                  <a:cubicBezTo>
                    <a:pt x="1" y="0"/>
                    <a:pt x="1" y="0"/>
                    <a:pt x="1" y="0"/>
                  </a:cubicBezTo>
                  <a:cubicBezTo>
                    <a:pt x="1" y="6"/>
                    <a:pt x="0" y="11"/>
                    <a:pt x="0" y="17"/>
                  </a:cubicBezTo>
                  <a:cubicBezTo>
                    <a:pt x="0" y="22"/>
                    <a:pt x="1" y="28"/>
                    <a:pt x="1" y="33"/>
                  </a:cubicBezTo>
                  <a:cubicBezTo>
                    <a:pt x="24" y="33"/>
                    <a:pt x="24" y="33"/>
                    <a:pt x="24" y="33"/>
                  </a:cubicBezTo>
                  <a:cubicBezTo>
                    <a:pt x="33" y="33"/>
                    <a:pt x="41" y="26"/>
                    <a:pt x="4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8" name="Freeform 49"/>
            <p:cNvSpPr/>
            <p:nvPr/>
          </p:nvSpPr>
          <p:spPr bwMode="auto">
            <a:xfrm>
              <a:off x="1474788" y="3571875"/>
              <a:ext cx="119063" cy="96838"/>
            </a:xfrm>
            <a:custGeom>
              <a:avLst/>
              <a:gdLst>
                <a:gd name="T0" fmla="*/ 39 w 40"/>
                <a:gd name="T1" fmla="*/ 0 h 33"/>
                <a:gd name="T2" fmla="*/ 16 w 40"/>
                <a:gd name="T3" fmla="*/ 0 h 33"/>
                <a:gd name="T4" fmla="*/ 0 w 40"/>
                <a:gd name="T5" fmla="*/ 17 h 33"/>
                <a:gd name="T6" fmla="*/ 16 w 40"/>
                <a:gd name="T7" fmla="*/ 33 h 33"/>
                <a:gd name="T8" fmla="*/ 39 w 40"/>
                <a:gd name="T9" fmla="*/ 33 h 33"/>
                <a:gd name="T10" fmla="*/ 40 w 40"/>
                <a:gd name="T11" fmla="*/ 17 h 33"/>
                <a:gd name="T12" fmla="*/ 39 w 40"/>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0" h="33">
                  <a:moveTo>
                    <a:pt x="39" y="0"/>
                  </a:moveTo>
                  <a:cubicBezTo>
                    <a:pt x="16" y="0"/>
                    <a:pt x="16" y="0"/>
                    <a:pt x="16" y="0"/>
                  </a:cubicBezTo>
                  <a:cubicBezTo>
                    <a:pt x="7" y="0"/>
                    <a:pt x="0" y="7"/>
                    <a:pt x="0" y="17"/>
                  </a:cubicBezTo>
                  <a:cubicBezTo>
                    <a:pt x="0" y="26"/>
                    <a:pt x="7" y="33"/>
                    <a:pt x="16" y="33"/>
                  </a:cubicBezTo>
                  <a:cubicBezTo>
                    <a:pt x="39" y="33"/>
                    <a:pt x="39" y="33"/>
                    <a:pt x="39" y="33"/>
                  </a:cubicBezTo>
                  <a:cubicBezTo>
                    <a:pt x="40" y="28"/>
                    <a:pt x="40" y="22"/>
                    <a:pt x="40" y="17"/>
                  </a:cubicBezTo>
                  <a:cubicBezTo>
                    <a:pt x="40" y="11"/>
                    <a:pt x="40" y="6"/>
                    <a:pt x="3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9" name="Oval 50"/>
            <p:cNvSpPr>
              <a:spLocks noChangeArrowheads="1"/>
            </p:cNvSpPr>
            <p:nvPr/>
          </p:nvSpPr>
          <p:spPr bwMode="auto">
            <a:xfrm>
              <a:off x="925513" y="3532188"/>
              <a:ext cx="176213" cy="174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0" name="Freeform 51"/>
            <p:cNvSpPr>
              <a:spLocks noEditPoints="1"/>
            </p:cNvSpPr>
            <p:nvPr/>
          </p:nvSpPr>
          <p:spPr bwMode="auto">
            <a:xfrm>
              <a:off x="652463" y="3254375"/>
              <a:ext cx="723900" cy="730250"/>
            </a:xfrm>
            <a:custGeom>
              <a:avLst/>
              <a:gdLst>
                <a:gd name="T0" fmla="*/ 106 w 246"/>
                <a:gd name="T1" fmla="*/ 86 h 249"/>
                <a:gd name="T2" fmla="*/ 109 w 246"/>
                <a:gd name="T3" fmla="*/ 89 h 249"/>
                <a:gd name="T4" fmla="*/ 123 w 246"/>
                <a:gd name="T5" fmla="*/ 86 h 249"/>
                <a:gd name="T6" fmla="*/ 162 w 246"/>
                <a:gd name="T7" fmla="*/ 125 h 249"/>
                <a:gd name="T8" fmla="*/ 159 w 246"/>
                <a:gd name="T9" fmla="*/ 139 h 249"/>
                <a:gd name="T10" fmla="*/ 162 w 246"/>
                <a:gd name="T11" fmla="*/ 142 h 249"/>
                <a:gd name="T12" fmla="*/ 246 w 246"/>
                <a:gd name="T13" fmla="*/ 0 h 249"/>
                <a:gd name="T14" fmla="*/ 106 w 246"/>
                <a:gd name="T15" fmla="*/ 86 h 249"/>
                <a:gd name="T16" fmla="*/ 123 w 246"/>
                <a:gd name="T17" fmla="*/ 163 h 249"/>
                <a:gd name="T18" fmla="*/ 84 w 246"/>
                <a:gd name="T19" fmla="*/ 125 h 249"/>
                <a:gd name="T20" fmla="*/ 87 w 246"/>
                <a:gd name="T21" fmla="*/ 110 h 249"/>
                <a:gd name="T22" fmla="*/ 85 w 246"/>
                <a:gd name="T23" fmla="*/ 107 h 249"/>
                <a:gd name="T24" fmla="*/ 0 w 246"/>
                <a:gd name="T25" fmla="*/ 249 h 249"/>
                <a:gd name="T26" fmla="*/ 140 w 246"/>
                <a:gd name="T27" fmla="*/ 163 h 249"/>
                <a:gd name="T28" fmla="*/ 138 w 246"/>
                <a:gd name="T29" fmla="*/ 160 h 249"/>
                <a:gd name="T30" fmla="*/ 123 w 246"/>
                <a:gd name="T31" fmla="*/ 16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6" h="249">
                  <a:moveTo>
                    <a:pt x="106" y="86"/>
                  </a:moveTo>
                  <a:cubicBezTo>
                    <a:pt x="109" y="89"/>
                    <a:pt x="109" y="89"/>
                    <a:pt x="109" y="89"/>
                  </a:cubicBezTo>
                  <a:cubicBezTo>
                    <a:pt x="113" y="87"/>
                    <a:pt x="118" y="86"/>
                    <a:pt x="123" y="86"/>
                  </a:cubicBezTo>
                  <a:cubicBezTo>
                    <a:pt x="145" y="86"/>
                    <a:pt x="162" y="103"/>
                    <a:pt x="162" y="125"/>
                  </a:cubicBezTo>
                  <a:cubicBezTo>
                    <a:pt x="162" y="130"/>
                    <a:pt x="161" y="135"/>
                    <a:pt x="159" y="139"/>
                  </a:cubicBezTo>
                  <a:cubicBezTo>
                    <a:pt x="162" y="142"/>
                    <a:pt x="162" y="142"/>
                    <a:pt x="162" y="142"/>
                  </a:cubicBezTo>
                  <a:cubicBezTo>
                    <a:pt x="246" y="0"/>
                    <a:pt x="246" y="0"/>
                    <a:pt x="246" y="0"/>
                  </a:cubicBezTo>
                  <a:lnTo>
                    <a:pt x="106" y="86"/>
                  </a:lnTo>
                  <a:close/>
                  <a:moveTo>
                    <a:pt x="123" y="163"/>
                  </a:moveTo>
                  <a:cubicBezTo>
                    <a:pt x="102" y="163"/>
                    <a:pt x="84" y="146"/>
                    <a:pt x="84" y="125"/>
                  </a:cubicBezTo>
                  <a:cubicBezTo>
                    <a:pt x="84" y="119"/>
                    <a:pt x="86" y="114"/>
                    <a:pt x="87" y="110"/>
                  </a:cubicBezTo>
                  <a:cubicBezTo>
                    <a:pt x="85" y="107"/>
                    <a:pt x="85" y="107"/>
                    <a:pt x="85" y="107"/>
                  </a:cubicBezTo>
                  <a:cubicBezTo>
                    <a:pt x="0" y="249"/>
                    <a:pt x="0" y="249"/>
                    <a:pt x="0" y="249"/>
                  </a:cubicBezTo>
                  <a:cubicBezTo>
                    <a:pt x="140" y="163"/>
                    <a:pt x="140" y="163"/>
                    <a:pt x="140" y="163"/>
                  </a:cubicBezTo>
                  <a:cubicBezTo>
                    <a:pt x="138" y="160"/>
                    <a:pt x="138" y="160"/>
                    <a:pt x="138" y="160"/>
                  </a:cubicBezTo>
                  <a:cubicBezTo>
                    <a:pt x="133" y="162"/>
                    <a:pt x="128" y="163"/>
                    <a:pt x="123"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1" name="Freeform 52"/>
            <p:cNvSpPr/>
            <p:nvPr/>
          </p:nvSpPr>
          <p:spPr bwMode="auto">
            <a:xfrm>
              <a:off x="935038" y="2698750"/>
              <a:ext cx="158750" cy="158750"/>
            </a:xfrm>
            <a:custGeom>
              <a:avLst/>
              <a:gdLst>
                <a:gd name="T0" fmla="*/ 27 w 54"/>
                <a:gd name="T1" fmla="*/ 0 h 54"/>
                <a:gd name="T2" fmla="*/ 0 w 54"/>
                <a:gd name="T3" fmla="*/ 27 h 54"/>
                <a:gd name="T4" fmla="*/ 0 w 54"/>
                <a:gd name="T5" fmla="*/ 54 h 54"/>
                <a:gd name="T6" fmla="*/ 29 w 54"/>
                <a:gd name="T7" fmla="*/ 52 h 54"/>
                <a:gd name="T8" fmla="*/ 29 w 54"/>
                <a:gd name="T9" fmla="*/ 52 h 54"/>
                <a:gd name="T10" fmla="*/ 54 w 54"/>
                <a:gd name="T11" fmla="*/ 53 h 54"/>
                <a:gd name="T12" fmla="*/ 54 w 54"/>
                <a:gd name="T13" fmla="*/ 27 h 54"/>
                <a:gd name="T14" fmla="*/ 27 w 54"/>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4">
                  <a:moveTo>
                    <a:pt x="27" y="0"/>
                  </a:moveTo>
                  <a:cubicBezTo>
                    <a:pt x="12" y="0"/>
                    <a:pt x="0" y="12"/>
                    <a:pt x="0" y="27"/>
                  </a:cubicBezTo>
                  <a:cubicBezTo>
                    <a:pt x="0" y="54"/>
                    <a:pt x="0" y="54"/>
                    <a:pt x="0" y="54"/>
                  </a:cubicBezTo>
                  <a:cubicBezTo>
                    <a:pt x="10" y="53"/>
                    <a:pt x="19" y="52"/>
                    <a:pt x="29" y="52"/>
                  </a:cubicBezTo>
                  <a:cubicBezTo>
                    <a:pt x="29" y="52"/>
                    <a:pt x="29" y="52"/>
                    <a:pt x="29" y="52"/>
                  </a:cubicBezTo>
                  <a:cubicBezTo>
                    <a:pt x="38" y="52"/>
                    <a:pt x="46" y="52"/>
                    <a:pt x="54" y="53"/>
                  </a:cubicBezTo>
                  <a:cubicBezTo>
                    <a:pt x="54" y="27"/>
                    <a:pt x="54" y="27"/>
                    <a:pt x="54" y="27"/>
                  </a:cubicBezTo>
                  <a:cubicBezTo>
                    <a:pt x="54" y="12"/>
                    <a:pt x="42" y="0"/>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32" name="组合 131"/>
          <p:cNvGrpSpPr/>
          <p:nvPr/>
        </p:nvGrpSpPr>
        <p:grpSpPr>
          <a:xfrm>
            <a:off x="9495347" y="1485716"/>
            <a:ext cx="792457" cy="812984"/>
            <a:chOff x="7673976" y="2593975"/>
            <a:chExt cx="1716088" cy="1760538"/>
          </a:xfrm>
          <a:solidFill>
            <a:srgbClr val="B18D17"/>
          </a:solidFill>
        </p:grpSpPr>
        <p:sp>
          <p:nvSpPr>
            <p:cNvPr id="133" name="Freeform 60"/>
            <p:cNvSpPr/>
            <p:nvPr/>
          </p:nvSpPr>
          <p:spPr bwMode="auto">
            <a:xfrm>
              <a:off x="7673976" y="2974975"/>
              <a:ext cx="1284288" cy="1379538"/>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4" name="Freeform 61"/>
            <p:cNvSpPr>
              <a:spLocks noEditPoints="1"/>
            </p:cNvSpPr>
            <p:nvPr/>
          </p:nvSpPr>
          <p:spPr bwMode="auto">
            <a:xfrm>
              <a:off x="8540751" y="2593975"/>
              <a:ext cx="849313" cy="739775"/>
            </a:xfrm>
            <a:custGeom>
              <a:avLst/>
              <a:gdLst>
                <a:gd name="T0" fmla="*/ 143 w 289"/>
                <a:gd name="T1" fmla="*/ 1 h 252"/>
                <a:gd name="T2" fmla="*/ 0 w 289"/>
                <a:gd name="T3" fmla="*/ 111 h 252"/>
                <a:gd name="T4" fmla="*/ 73 w 289"/>
                <a:gd name="T5" fmla="*/ 203 h 252"/>
                <a:gd name="T6" fmla="*/ 47 w 289"/>
                <a:gd name="T7" fmla="*/ 252 h 252"/>
                <a:gd name="T8" fmla="*/ 121 w 289"/>
                <a:gd name="T9" fmla="*/ 216 h 252"/>
                <a:gd name="T10" fmla="*/ 146 w 289"/>
                <a:gd name="T11" fmla="*/ 217 h 252"/>
                <a:gd name="T12" fmla="*/ 288 w 289"/>
                <a:gd name="T13" fmla="*/ 107 h 252"/>
                <a:gd name="T14" fmla="*/ 143 w 289"/>
                <a:gd name="T15" fmla="*/ 1 h 252"/>
                <a:gd name="T16" fmla="*/ 73 w 289"/>
                <a:gd name="T17" fmla="*/ 131 h 252"/>
                <a:gd name="T18" fmla="*/ 55 w 289"/>
                <a:gd name="T19" fmla="*/ 113 h 252"/>
                <a:gd name="T20" fmla="*/ 73 w 289"/>
                <a:gd name="T21" fmla="*/ 95 h 252"/>
                <a:gd name="T22" fmla="*/ 91 w 289"/>
                <a:gd name="T23" fmla="*/ 113 h 252"/>
                <a:gd name="T24" fmla="*/ 73 w 289"/>
                <a:gd name="T25" fmla="*/ 131 h 252"/>
                <a:gd name="T26" fmla="*/ 144 w 289"/>
                <a:gd name="T27" fmla="*/ 131 h 252"/>
                <a:gd name="T28" fmla="*/ 126 w 289"/>
                <a:gd name="T29" fmla="*/ 113 h 252"/>
                <a:gd name="T30" fmla="*/ 144 w 289"/>
                <a:gd name="T31" fmla="*/ 95 h 252"/>
                <a:gd name="T32" fmla="*/ 162 w 289"/>
                <a:gd name="T33" fmla="*/ 113 h 252"/>
                <a:gd name="T34" fmla="*/ 144 w 289"/>
                <a:gd name="T35" fmla="*/ 131 h 252"/>
                <a:gd name="T36" fmla="*/ 216 w 289"/>
                <a:gd name="T37" fmla="*/ 131 h 252"/>
                <a:gd name="T38" fmla="*/ 198 w 289"/>
                <a:gd name="T39" fmla="*/ 113 h 252"/>
                <a:gd name="T40" fmla="*/ 216 w 289"/>
                <a:gd name="T41" fmla="*/ 95 h 252"/>
                <a:gd name="T42" fmla="*/ 233 w 289"/>
                <a:gd name="T43" fmla="*/ 113 h 252"/>
                <a:gd name="T44" fmla="*/ 216 w 289"/>
                <a:gd name="T45" fmla="*/ 13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9" h="252">
                  <a:moveTo>
                    <a:pt x="143" y="1"/>
                  </a:moveTo>
                  <a:cubicBezTo>
                    <a:pt x="63" y="2"/>
                    <a:pt x="0" y="51"/>
                    <a:pt x="0" y="111"/>
                  </a:cubicBezTo>
                  <a:cubicBezTo>
                    <a:pt x="1" y="151"/>
                    <a:pt x="30" y="185"/>
                    <a:pt x="73" y="203"/>
                  </a:cubicBezTo>
                  <a:cubicBezTo>
                    <a:pt x="47" y="252"/>
                    <a:pt x="47" y="252"/>
                    <a:pt x="47" y="252"/>
                  </a:cubicBezTo>
                  <a:cubicBezTo>
                    <a:pt x="121" y="216"/>
                    <a:pt x="121" y="216"/>
                    <a:pt x="121" y="216"/>
                  </a:cubicBezTo>
                  <a:cubicBezTo>
                    <a:pt x="129" y="217"/>
                    <a:pt x="137" y="218"/>
                    <a:pt x="146" y="217"/>
                  </a:cubicBezTo>
                  <a:cubicBezTo>
                    <a:pt x="225" y="216"/>
                    <a:pt x="289" y="167"/>
                    <a:pt x="288" y="107"/>
                  </a:cubicBezTo>
                  <a:cubicBezTo>
                    <a:pt x="287" y="47"/>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3" name="文本框 2"/>
          <p:cNvSpPr txBox="1"/>
          <p:nvPr/>
        </p:nvSpPr>
        <p:spPr>
          <a:xfrm>
            <a:off x="7411953" y="977220"/>
            <a:ext cx="1190709" cy="586892"/>
          </a:xfrm>
          <a:prstGeom prst="rect">
            <a:avLst/>
          </a:prstGeom>
          <a:noFill/>
        </p:spPr>
        <p:txBody>
          <a:bodyPr wrap="square" rtlCol="0">
            <a:spAutoFit/>
          </a:bodyPr>
          <a:lstStyle/>
          <a:p>
            <a:pPr indent="0">
              <a:lnSpc>
                <a:spcPct val="120000"/>
              </a:lnSpc>
              <a:buNone/>
            </a:pPr>
            <a:r>
              <a:rPr lang="en-US" sz="1400" dirty="0" err="1">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Comprehen-siveness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4" name="文本框 3"/>
          <p:cNvSpPr txBox="1"/>
          <p:nvPr/>
        </p:nvSpPr>
        <p:spPr>
          <a:xfrm>
            <a:off x="9632950" y="951865"/>
            <a:ext cx="1128395" cy="328360"/>
          </a:xfrm>
          <a:prstGeom prst="rect">
            <a:avLst/>
          </a:prstGeom>
          <a:noFill/>
        </p:spPr>
        <p:txBody>
          <a:bodyPr wrap="square" rtlCol="0">
            <a:spAutoFit/>
          </a:bodyPr>
          <a:lstStyle/>
          <a:p>
            <a:pPr indent="0">
              <a:lnSpc>
                <a:spcPct val="120000"/>
              </a:lnSpc>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Timeliness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5" name="文本框 4"/>
          <p:cNvSpPr txBox="1"/>
          <p:nvPr/>
        </p:nvSpPr>
        <p:spPr>
          <a:xfrm>
            <a:off x="10729096" y="2846004"/>
            <a:ext cx="1128395" cy="328360"/>
          </a:xfrm>
          <a:prstGeom prst="rect">
            <a:avLst/>
          </a:prstGeom>
          <a:noFill/>
        </p:spPr>
        <p:txBody>
          <a:bodyPr wrap="square" rtlCol="0">
            <a:spAutoFit/>
          </a:bodyPr>
          <a:lstStyle/>
          <a:p>
            <a:pPr indent="0">
              <a:lnSpc>
                <a:spcPct val="120000"/>
              </a:lnSpc>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Accuracy</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6" name="文本框 5"/>
          <p:cNvSpPr txBox="1"/>
          <p:nvPr/>
        </p:nvSpPr>
        <p:spPr>
          <a:xfrm>
            <a:off x="9594080" y="4806206"/>
            <a:ext cx="1219153" cy="328360"/>
          </a:xfrm>
          <a:prstGeom prst="rect">
            <a:avLst/>
          </a:prstGeom>
          <a:noFill/>
        </p:spPr>
        <p:txBody>
          <a:bodyPr wrap="square" rtlCol="0">
            <a:spAutoFit/>
          </a:bodyPr>
          <a:lstStyle/>
          <a:p>
            <a:pPr indent="0">
              <a:lnSpc>
                <a:spcPct val="120000"/>
              </a:lnSpc>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Completeness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7" name="文本框 6"/>
          <p:cNvSpPr txBox="1"/>
          <p:nvPr/>
        </p:nvSpPr>
        <p:spPr>
          <a:xfrm>
            <a:off x="7435337" y="4819507"/>
            <a:ext cx="1269695" cy="328360"/>
          </a:xfrm>
          <a:prstGeom prst="rect">
            <a:avLst/>
          </a:prstGeom>
          <a:noFill/>
        </p:spPr>
        <p:txBody>
          <a:bodyPr wrap="square" rtlCol="0">
            <a:spAutoFit/>
          </a:bodyPr>
          <a:lstStyle/>
          <a:p>
            <a:pPr indent="0">
              <a:lnSpc>
                <a:spcPct val="120000"/>
              </a:lnSpc>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Comparability</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8" name="文本框 7"/>
          <p:cNvSpPr txBox="1"/>
          <p:nvPr/>
        </p:nvSpPr>
        <p:spPr>
          <a:xfrm>
            <a:off x="6421120" y="2937510"/>
            <a:ext cx="1128395" cy="328360"/>
          </a:xfrm>
          <a:prstGeom prst="rect">
            <a:avLst/>
          </a:prstGeom>
          <a:noFill/>
        </p:spPr>
        <p:txBody>
          <a:bodyPr wrap="square" rtlCol="0">
            <a:spAutoFit/>
          </a:bodyPr>
          <a:lstStyle/>
          <a:p>
            <a:pPr indent="0">
              <a:lnSpc>
                <a:spcPct val="120000"/>
              </a:lnSpc>
              <a:buNone/>
            </a:pPr>
            <a:r>
              <a:rPr lang="en-US" sz="140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Consistency</a:t>
            </a:r>
            <a:endParaRPr lang="en-US" sz="140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reeform 60"/>
          <p:cNvSpPr/>
          <p:nvPr/>
        </p:nvSpPr>
        <p:spPr bwMode="auto">
          <a:xfrm>
            <a:off x="1173922" y="3318053"/>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7" name="文本框 86"/>
          <p:cNvSpPr txBox="1"/>
          <p:nvPr/>
        </p:nvSpPr>
        <p:spPr>
          <a:xfrm>
            <a:off x="1106805" y="4117340"/>
            <a:ext cx="3535680" cy="1419860"/>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Improving data quality is the key to manage and maintain the Register. Efforts are proposed in the following aspects：</a:t>
            </a:r>
            <a:endPar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88" name="圆角矩形 87"/>
          <p:cNvSpPr/>
          <p:nvPr/>
        </p:nvSpPr>
        <p:spPr>
          <a:xfrm>
            <a:off x="1841614" y="3477338"/>
            <a:ext cx="1201990"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Means to improve data quality</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89" name="等腰三角形 88"/>
          <p:cNvSpPr/>
          <p:nvPr/>
        </p:nvSpPr>
        <p:spPr>
          <a:xfrm rot="16200000">
            <a:off x="1766982" y="3544882"/>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91" name="文本框 90"/>
          <p:cNvSpPr txBox="1"/>
          <p:nvPr/>
        </p:nvSpPr>
        <p:spPr>
          <a:xfrm>
            <a:off x="907234" y="271525"/>
            <a:ext cx="1345074" cy="523220"/>
          </a:xfrm>
          <a:prstGeom prst="rect">
            <a:avLst/>
          </a:prstGeom>
          <a:noFill/>
        </p:spPr>
        <p:txBody>
          <a:bodyPr wrap="square" rtlCol="0">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Development direction</a:t>
            </a:r>
            <a:endParaRPr lang="en-US" sz="1400" dirty="0">
              <a:solidFill>
                <a:schemeClr val="bg1"/>
              </a:solidFill>
              <a:latin typeface="Times New Roman" panose="02020603050405020304" pitchFamily="18" charset="0"/>
              <a:cs typeface="Times New Roman" panose="02020603050405020304" pitchFamily="18" charset="0"/>
            </a:endParaRPr>
          </a:p>
        </p:txBody>
      </p:sp>
      <p:grpSp>
        <p:nvGrpSpPr>
          <p:cNvPr id="17" name="Group 22"/>
          <p:cNvGrpSpPr>
            <a:grpSpLocks noChangeAspect="1"/>
          </p:cNvGrpSpPr>
          <p:nvPr/>
        </p:nvGrpSpPr>
        <p:grpSpPr bwMode="auto">
          <a:xfrm>
            <a:off x="7284720" y="49848"/>
            <a:ext cx="2628900" cy="5856287"/>
            <a:chOff x="4878" y="287"/>
            <a:chExt cx="1656" cy="3689"/>
          </a:xfrm>
          <a:effectLst>
            <a:outerShdw blurRad="50800" dist="101600" dir="2700000" algn="tl" rotWithShape="0">
              <a:prstClr val="black">
                <a:alpha val="40000"/>
              </a:prstClr>
            </a:outerShdw>
          </a:effectLst>
        </p:grpSpPr>
        <p:sp>
          <p:nvSpPr>
            <p:cNvPr id="18" name="AutoShape 21"/>
            <p:cNvSpPr>
              <a:spLocks noChangeAspect="1" noChangeArrowheads="1" noTextEdit="1"/>
            </p:cNvSpPr>
            <p:nvPr/>
          </p:nvSpPr>
          <p:spPr bwMode="auto">
            <a:xfrm>
              <a:off x="4878" y="287"/>
              <a:ext cx="1656" cy="3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Nimbus Roman No9 L" charset="0"/>
              </a:endParaRPr>
            </a:p>
          </p:txBody>
        </p:sp>
        <p:sp>
          <p:nvSpPr>
            <p:cNvPr id="20" name="Oval 24"/>
            <p:cNvSpPr>
              <a:spLocks noChangeArrowheads="1"/>
            </p:cNvSpPr>
            <p:nvPr/>
          </p:nvSpPr>
          <p:spPr bwMode="auto">
            <a:xfrm>
              <a:off x="4878" y="961"/>
              <a:ext cx="994" cy="992"/>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1" name="Oval 25"/>
            <p:cNvSpPr>
              <a:spLocks noChangeArrowheads="1"/>
            </p:cNvSpPr>
            <p:nvPr/>
          </p:nvSpPr>
          <p:spPr bwMode="auto">
            <a:xfrm>
              <a:off x="5539" y="1633"/>
              <a:ext cx="992" cy="992"/>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2" name="Oval 26"/>
            <p:cNvSpPr>
              <a:spLocks noChangeArrowheads="1"/>
            </p:cNvSpPr>
            <p:nvPr/>
          </p:nvSpPr>
          <p:spPr bwMode="auto">
            <a:xfrm>
              <a:off x="5539" y="2979"/>
              <a:ext cx="992" cy="992"/>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3" name="Oval 27"/>
            <p:cNvSpPr>
              <a:spLocks noChangeArrowheads="1"/>
            </p:cNvSpPr>
            <p:nvPr/>
          </p:nvSpPr>
          <p:spPr bwMode="auto">
            <a:xfrm>
              <a:off x="4878" y="2307"/>
              <a:ext cx="994" cy="992"/>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4" name="Freeform 33"/>
            <p:cNvSpPr/>
            <p:nvPr/>
          </p:nvSpPr>
          <p:spPr bwMode="auto">
            <a:xfrm>
              <a:off x="5283" y="1341"/>
              <a:ext cx="755" cy="236"/>
            </a:xfrm>
            <a:custGeom>
              <a:avLst/>
              <a:gdLst>
                <a:gd name="T0" fmla="*/ 499 w 499"/>
                <a:gd name="T1" fmla="*/ 77 h 156"/>
                <a:gd name="T2" fmla="*/ 422 w 499"/>
                <a:gd name="T3" fmla="*/ 154 h 156"/>
                <a:gd name="T4" fmla="*/ 78 w 499"/>
                <a:gd name="T5" fmla="*/ 156 h 156"/>
                <a:gd name="T6" fmla="*/ 1 w 499"/>
                <a:gd name="T7" fmla="*/ 80 h 156"/>
                <a:gd name="T8" fmla="*/ 1 w 499"/>
                <a:gd name="T9" fmla="*/ 80 h 156"/>
                <a:gd name="T10" fmla="*/ 77 w 499"/>
                <a:gd name="T11" fmla="*/ 2 h 156"/>
                <a:gd name="T12" fmla="*/ 421 w 499"/>
                <a:gd name="T13" fmla="*/ 0 h 156"/>
                <a:gd name="T14" fmla="*/ 499 w 499"/>
                <a:gd name="T15" fmla="*/ 77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9" h="156">
                  <a:moveTo>
                    <a:pt x="499" y="77"/>
                  </a:moveTo>
                  <a:cubicBezTo>
                    <a:pt x="499" y="119"/>
                    <a:pt x="465" y="154"/>
                    <a:pt x="422" y="154"/>
                  </a:cubicBezTo>
                  <a:cubicBezTo>
                    <a:pt x="78" y="156"/>
                    <a:pt x="78" y="156"/>
                    <a:pt x="78" y="156"/>
                  </a:cubicBezTo>
                  <a:cubicBezTo>
                    <a:pt x="36" y="156"/>
                    <a:pt x="1" y="122"/>
                    <a:pt x="1" y="80"/>
                  </a:cubicBezTo>
                  <a:cubicBezTo>
                    <a:pt x="1" y="80"/>
                    <a:pt x="1" y="80"/>
                    <a:pt x="1" y="80"/>
                  </a:cubicBezTo>
                  <a:cubicBezTo>
                    <a:pt x="0" y="37"/>
                    <a:pt x="35" y="2"/>
                    <a:pt x="77" y="2"/>
                  </a:cubicBezTo>
                  <a:cubicBezTo>
                    <a:pt x="421" y="0"/>
                    <a:pt x="421" y="0"/>
                    <a:pt x="421" y="0"/>
                  </a:cubicBezTo>
                  <a:cubicBezTo>
                    <a:pt x="464" y="0"/>
                    <a:pt x="499" y="34"/>
                    <a:pt x="499" y="77"/>
                  </a:cubicBezTo>
                  <a:close/>
                </a:path>
              </a:pathLst>
            </a:custGeom>
            <a:solidFill>
              <a:srgbClr val="FEB4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5" name="Freeform 34"/>
            <p:cNvSpPr/>
            <p:nvPr/>
          </p:nvSpPr>
          <p:spPr bwMode="auto">
            <a:xfrm>
              <a:off x="5370" y="3384"/>
              <a:ext cx="754" cy="237"/>
            </a:xfrm>
            <a:custGeom>
              <a:avLst/>
              <a:gdLst>
                <a:gd name="T0" fmla="*/ 499 w 499"/>
                <a:gd name="T1" fmla="*/ 77 h 157"/>
                <a:gd name="T2" fmla="*/ 422 w 499"/>
                <a:gd name="T3" fmla="*/ 154 h 157"/>
                <a:gd name="T4" fmla="*/ 78 w 499"/>
                <a:gd name="T5" fmla="*/ 156 h 157"/>
                <a:gd name="T6" fmla="*/ 0 w 499"/>
                <a:gd name="T7" fmla="*/ 80 h 157"/>
                <a:gd name="T8" fmla="*/ 0 w 499"/>
                <a:gd name="T9" fmla="*/ 80 h 157"/>
                <a:gd name="T10" fmla="*/ 77 w 499"/>
                <a:gd name="T11" fmla="*/ 2 h 157"/>
                <a:gd name="T12" fmla="*/ 421 w 499"/>
                <a:gd name="T13" fmla="*/ 0 h 157"/>
                <a:gd name="T14" fmla="*/ 499 w 499"/>
                <a:gd name="T15" fmla="*/ 77 h 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9" h="157">
                  <a:moveTo>
                    <a:pt x="499" y="77"/>
                  </a:moveTo>
                  <a:cubicBezTo>
                    <a:pt x="499" y="119"/>
                    <a:pt x="465" y="154"/>
                    <a:pt x="422" y="154"/>
                  </a:cubicBezTo>
                  <a:cubicBezTo>
                    <a:pt x="78" y="156"/>
                    <a:pt x="78" y="156"/>
                    <a:pt x="78" y="156"/>
                  </a:cubicBezTo>
                  <a:cubicBezTo>
                    <a:pt x="35" y="157"/>
                    <a:pt x="1" y="122"/>
                    <a:pt x="0" y="80"/>
                  </a:cubicBezTo>
                  <a:cubicBezTo>
                    <a:pt x="0" y="80"/>
                    <a:pt x="0" y="80"/>
                    <a:pt x="0" y="80"/>
                  </a:cubicBezTo>
                  <a:cubicBezTo>
                    <a:pt x="0" y="37"/>
                    <a:pt x="34" y="3"/>
                    <a:pt x="77" y="2"/>
                  </a:cubicBezTo>
                  <a:cubicBezTo>
                    <a:pt x="421" y="0"/>
                    <a:pt x="421" y="0"/>
                    <a:pt x="421" y="0"/>
                  </a:cubicBezTo>
                  <a:cubicBezTo>
                    <a:pt x="464" y="0"/>
                    <a:pt x="498" y="34"/>
                    <a:pt x="499" y="77"/>
                  </a:cubicBezTo>
                  <a:close/>
                </a:path>
              </a:pathLst>
            </a:custGeom>
            <a:solidFill>
              <a:srgbClr val="7BA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6" name="Freeform 35"/>
            <p:cNvSpPr/>
            <p:nvPr/>
          </p:nvSpPr>
          <p:spPr bwMode="auto">
            <a:xfrm>
              <a:off x="5283" y="2689"/>
              <a:ext cx="755" cy="237"/>
            </a:xfrm>
            <a:custGeom>
              <a:avLst/>
              <a:gdLst>
                <a:gd name="T0" fmla="*/ 499 w 499"/>
                <a:gd name="T1" fmla="*/ 77 h 157"/>
                <a:gd name="T2" fmla="*/ 422 w 499"/>
                <a:gd name="T3" fmla="*/ 155 h 157"/>
                <a:gd name="T4" fmla="*/ 78 w 499"/>
                <a:gd name="T5" fmla="*/ 157 h 157"/>
                <a:gd name="T6" fmla="*/ 1 w 499"/>
                <a:gd name="T7" fmla="*/ 80 h 157"/>
                <a:gd name="T8" fmla="*/ 1 w 499"/>
                <a:gd name="T9" fmla="*/ 80 h 157"/>
                <a:gd name="T10" fmla="*/ 77 w 499"/>
                <a:gd name="T11" fmla="*/ 3 h 157"/>
                <a:gd name="T12" fmla="*/ 421 w 499"/>
                <a:gd name="T13" fmla="*/ 1 h 157"/>
                <a:gd name="T14" fmla="*/ 499 w 499"/>
                <a:gd name="T15" fmla="*/ 77 h 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9" h="157">
                  <a:moveTo>
                    <a:pt x="499" y="77"/>
                  </a:moveTo>
                  <a:cubicBezTo>
                    <a:pt x="499" y="120"/>
                    <a:pt x="465" y="155"/>
                    <a:pt x="422" y="155"/>
                  </a:cubicBezTo>
                  <a:cubicBezTo>
                    <a:pt x="78" y="157"/>
                    <a:pt x="78" y="157"/>
                    <a:pt x="78" y="157"/>
                  </a:cubicBezTo>
                  <a:cubicBezTo>
                    <a:pt x="36" y="157"/>
                    <a:pt x="1" y="123"/>
                    <a:pt x="1" y="80"/>
                  </a:cubicBezTo>
                  <a:cubicBezTo>
                    <a:pt x="1" y="80"/>
                    <a:pt x="1" y="80"/>
                    <a:pt x="1" y="80"/>
                  </a:cubicBezTo>
                  <a:cubicBezTo>
                    <a:pt x="0" y="38"/>
                    <a:pt x="35" y="3"/>
                    <a:pt x="77" y="3"/>
                  </a:cubicBezTo>
                  <a:cubicBezTo>
                    <a:pt x="421" y="1"/>
                    <a:pt x="421" y="1"/>
                    <a:pt x="421" y="1"/>
                  </a:cubicBezTo>
                  <a:cubicBezTo>
                    <a:pt x="464" y="0"/>
                    <a:pt x="499" y="35"/>
                    <a:pt x="499" y="77"/>
                  </a:cubicBezTo>
                  <a:close/>
                </a:path>
              </a:pathLst>
            </a:custGeom>
            <a:solidFill>
              <a:srgbClr val="CA0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7" name="Freeform 36"/>
            <p:cNvSpPr/>
            <p:nvPr/>
          </p:nvSpPr>
          <p:spPr bwMode="auto">
            <a:xfrm>
              <a:off x="5383" y="2012"/>
              <a:ext cx="753" cy="237"/>
            </a:xfrm>
            <a:custGeom>
              <a:avLst/>
              <a:gdLst>
                <a:gd name="T0" fmla="*/ 498 w 498"/>
                <a:gd name="T1" fmla="*/ 77 h 157"/>
                <a:gd name="T2" fmla="*/ 422 w 498"/>
                <a:gd name="T3" fmla="*/ 154 h 157"/>
                <a:gd name="T4" fmla="*/ 77 w 498"/>
                <a:gd name="T5" fmla="*/ 156 h 157"/>
                <a:gd name="T6" fmla="*/ 0 w 498"/>
                <a:gd name="T7" fmla="*/ 80 h 157"/>
                <a:gd name="T8" fmla="*/ 0 w 498"/>
                <a:gd name="T9" fmla="*/ 80 h 157"/>
                <a:gd name="T10" fmla="*/ 76 w 498"/>
                <a:gd name="T11" fmla="*/ 2 h 157"/>
                <a:gd name="T12" fmla="*/ 421 w 498"/>
                <a:gd name="T13" fmla="*/ 0 h 157"/>
                <a:gd name="T14" fmla="*/ 498 w 498"/>
                <a:gd name="T15" fmla="*/ 77 h 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8" h="157">
                  <a:moveTo>
                    <a:pt x="498" y="77"/>
                  </a:moveTo>
                  <a:cubicBezTo>
                    <a:pt x="498" y="119"/>
                    <a:pt x="464" y="154"/>
                    <a:pt x="422" y="154"/>
                  </a:cubicBezTo>
                  <a:cubicBezTo>
                    <a:pt x="77" y="156"/>
                    <a:pt x="77" y="156"/>
                    <a:pt x="77" y="156"/>
                  </a:cubicBezTo>
                  <a:cubicBezTo>
                    <a:pt x="35" y="157"/>
                    <a:pt x="0" y="122"/>
                    <a:pt x="0" y="80"/>
                  </a:cubicBezTo>
                  <a:cubicBezTo>
                    <a:pt x="0" y="80"/>
                    <a:pt x="0" y="80"/>
                    <a:pt x="0" y="80"/>
                  </a:cubicBezTo>
                  <a:cubicBezTo>
                    <a:pt x="0" y="37"/>
                    <a:pt x="34" y="2"/>
                    <a:pt x="76" y="2"/>
                  </a:cubicBezTo>
                  <a:cubicBezTo>
                    <a:pt x="421" y="0"/>
                    <a:pt x="421" y="0"/>
                    <a:pt x="421" y="0"/>
                  </a:cubicBezTo>
                  <a:cubicBezTo>
                    <a:pt x="463" y="0"/>
                    <a:pt x="498" y="34"/>
                    <a:pt x="498" y="77"/>
                  </a:cubicBezTo>
                  <a:close/>
                </a:path>
              </a:pathLst>
            </a:custGeom>
            <a:solidFill>
              <a:srgbClr val="72007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pic>
        <p:nvPicPr>
          <p:cNvPr id="73" name="图片 7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380463" y="1209217"/>
            <a:ext cx="1386488" cy="1386488"/>
          </a:xfrm>
          <a:prstGeom prst="rect">
            <a:avLst/>
          </a:prstGeom>
          <a:effectLst>
            <a:outerShdw blurRad="50800" dist="38100" dir="2700000" algn="tl" rotWithShape="0">
              <a:prstClr val="black">
                <a:alpha val="40000"/>
              </a:prstClr>
            </a:outerShdw>
          </a:effectLst>
        </p:spPr>
      </p:pic>
      <p:pic>
        <p:nvPicPr>
          <p:cNvPr id="74" name="图片 7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380463" y="3350754"/>
            <a:ext cx="1386488" cy="1386488"/>
          </a:xfrm>
          <a:prstGeom prst="rect">
            <a:avLst/>
          </a:prstGeom>
          <a:effectLst>
            <a:outerShdw blurRad="50800" dist="38100" dir="2700000" algn="tl" rotWithShape="0">
              <a:prstClr val="black">
                <a:alpha val="40000"/>
              </a:prstClr>
            </a:outerShdw>
          </a:effectLst>
        </p:spPr>
      </p:pic>
      <p:pic>
        <p:nvPicPr>
          <p:cNvPr id="75" name="图片 7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428214" y="4407664"/>
            <a:ext cx="1386488" cy="1386488"/>
          </a:xfrm>
          <a:prstGeom prst="rect">
            <a:avLst/>
          </a:prstGeom>
          <a:effectLst>
            <a:outerShdw blurRad="50800" dist="38100" dir="2700000" algn="tl" rotWithShape="0">
              <a:prstClr val="black">
                <a:alpha val="40000"/>
              </a:prstClr>
            </a:outerShdw>
          </a:effectLst>
        </p:spPr>
      </p:pic>
      <p:pic>
        <p:nvPicPr>
          <p:cNvPr id="76" name="图片 7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428214" y="2276017"/>
            <a:ext cx="1386488" cy="1386488"/>
          </a:xfrm>
          <a:prstGeom prst="rect">
            <a:avLst/>
          </a:prstGeom>
          <a:effectLst>
            <a:outerShdw blurRad="50800" dist="38100" dir="2700000" algn="tl" rotWithShape="0">
              <a:prstClr val="black">
                <a:alpha val="40000"/>
              </a:prstClr>
            </a:outerShdw>
          </a:effectLst>
        </p:spPr>
      </p:pic>
      <p:sp>
        <p:nvSpPr>
          <p:cNvPr id="79" name="Freeform 910"/>
          <p:cNvSpPr/>
          <p:nvPr/>
        </p:nvSpPr>
        <p:spPr bwMode="auto">
          <a:xfrm>
            <a:off x="7646641" y="1446529"/>
            <a:ext cx="882940" cy="890918"/>
          </a:xfrm>
          <a:custGeom>
            <a:avLst/>
            <a:gdLst>
              <a:gd name="T0" fmla="*/ 140 w 280"/>
              <a:gd name="T1" fmla="*/ 0 h 283"/>
              <a:gd name="T2" fmla="*/ 0 w 280"/>
              <a:gd name="T3" fmla="*/ 122 h 283"/>
              <a:gd name="T4" fmla="*/ 34 w 280"/>
              <a:gd name="T5" fmla="*/ 104 h 283"/>
              <a:gd name="T6" fmla="*/ 70 w 280"/>
              <a:gd name="T7" fmla="*/ 124 h 283"/>
              <a:gd name="T8" fmla="*/ 105 w 280"/>
              <a:gd name="T9" fmla="*/ 104 h 283"/>
              <a:gd name="T10" fmla="*/ 135 w 280"/>
              <a:gd name="T11" fmla="*/ 117 h 283"/>
              <a:gd name="T12" fmla="*/ 135 w 280"/>
              <a:gd name="T13" fmla="*/ 194 h 283"/>
              <a:gd name="T14" fmla="*/ 129 w 280"/>
              <a:gd name="T15" fmla="*/ 194 h 283"/>
              <a:gd name="T16" fmla="*/ 129 w 280"/>
              <a:gd name="T17" fmla="*/ 222 h 283"/>
              <a:gd name="T18" fmla="*/ 129 w 280"/>
              <a:gd name="T19" fmla="*/ 250 h 283"/>
              <a:gd name="T20" fmla="*/ 127 w 280"/>
              <a:gd name="T21" fmla="*/ 259 h 283"/>
              <a:gd name="T22" fmla="*/ 117 w 280"/>
              <a:gd name="T23" fmla="*/ 264 h 283"/>
              <a:gd name="T24" fmla="*/ 113 w 280"/>
              <a:gd name="T25" fmla="*/ 264 h 283"/>
              <a:gd name="T26" fmla="*/ 107 w 280"/>
              <a:gd name="T27" fmla="*/ 261 h 283"/>
              <a:gd name="T28" fmla="*/ 105 w 280"/>
              <a:gd name="T29" fmla="*/ 257 h 283"/>
              <a:gd name="T30" fmla="*/ 104 w 280"/>
              <a:gd name="T31" fmla="*/ 251 h 283"/>
              <a:gd name="T32" fmla="*/ 101 w 280"/>
              <a:gd name="T33" fmla="*/ 244 h 283"/>
              <a:gd name="T34" fmla="*/ 93 w 280"/>
              <a:gd name="T35" fmla="*/ 240 h 283"/>
              <a:gd name="T36" fmla="*/ 86 w 280"/>
              <a:gd name="T37" fmla="*/ 243 h 283"/>
              <a:gd name="T38" fmla="*/ 83 w 280"/>
              <a:gd name="T39" fmla="*/ 251 h 283"/>
              <a:gd name="T40" fmla="*/ 85 w 280"/>
              <a:gd name="T41" fmla="*/ 264 h 283"/>
              <a:gd name="T42" fmla="*/ 91 w 280"/>
              <a:gd name="T43" fmla="*/ 274 h 283"/>
              <a:gd name="T44" fmla="*/ 107 w 280"/>
              <a:gd name="T45" fmla="*/ 282 h 283"/>
              <a:gd name="T46" fmla="*/ 117 w 280"/>
              <a:gd name="T47" fmla="*/ 283 h 283"/>
              <a:gd name="T48" fmla="*/ 117 w 280"/>
              <a:gd name="T49" fmla="*/ 283 h 283"/>
              <a:gd name="T50" fmla="*/ 117 w 280"/>
              <a:gd name="T51" fmla="*/ 283 h 283"/>
              <a:gd name="T52" fmla="*/ 117 w 280"/>
              <a:gd name="T53" fmla="*/ 283 h 283"/>
              <a:gd name="T54" fmla="*/ 117 w 280"/>
              <a:gd name="T55" fmla="*/ 283 h 283"/>
              <a:gd name="T56" fmla="*/ 117 w 280"/>
              <a:gd name="T57" fmla="*/ 283 h 283"/>
              <a:gd name="T58" fmla="*/ 117 w 280"/>
              <a:gd name="T59" fmla="*/ 283 h 283"/>
              <a:gd name="T60" fmla="*/ 117 w 280"/>
              <a:gd name="T61" fmla="*/ 283 h 283"/>
              <a:gd name="T62" fmla="*/ 143 w 280"/>
              <a:gd name="T63" fmla="*/ 272 h 283"/>
              <a:gd name="T64" fmla="*/ 151 w 280"/>
              <a:gd name="T65" fmla="*/ 250 h 283"/>
              <a:gd name="T66" fmla="*/ 151 w 280"/>
              <a:gd name="T67" fmla="*/ 250 h 283"/>
              <a:gd name="T68" fmla="*/ 151 w 280"/>
              <a:gd name="T69" fmla="*/ 250 h 283"/>
              <a:gd name="T70" fmla="*/ 151 w 280"/>
              <a:gd name="T71" fmla="*/ 222 h 283"/>
              <a:gd name="T72" fmla="*/ 151 w 280"/>
              <a:gd name="T73" fmla="*/ 194 h 283"/>
              <a:gd name="T74" fmla="*/ 145 w 280"/>
              <a:gd name="T75" fmla="*/ 194 h 283"/>
              <a:gd name="T76" fmla="*/ 145 w 280"/>
              <a:gd name="T77" fmla="*/ 117 h 283"/>
              <a:gd name="T78" fmla="*/ 175 w 280"/>
              <a:gd name="T79" fmla="*/ 105 h 283"/>
              <a:gd name="T80" fmla="*/ 210 w 280"/>
              <a:gd name="T81" fmla="*/ 124 h 283"/>
              <a:gd name="T82" fmla="*/ 246 w 280"/>
              <a:gd name="T83" fmla="*/ 105 h 283"/>
              <a:gd name="T84" fmla="*/ 280 w 280"/>
              <a:gd name="T85" fmla="*/ 123 h 283"/>
              <a:gd name="T86" fmla="*/ 140 w 280"/>
              <a:gd name="T8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0" h="283">
                <a:moveTo>
                  <a:pt x="140" y="0"/>
                </a:moveTo>
                <a:cubicBezTo>
                  <a:pt x="68" y="0"/>
                  <a:pt x="9" y="54"/>
                  <a:pt x="0" y="122"/>
                </a:cubicBezTo>
                <a:cubicBezTo>
                  <a:pt x="7" y="112"/>
                  <a:pt x="20" y="104"/>
                  <a:pt x="34" y="104"/>
                </a:cubicBezTo>
                <a:cubicBezTo>
                  <a:pt x="50" y="104"/>
                  <a:pt x="63" y="112"/>
                  <a:pt x="70" y="124"/>
                </a:cubicBezTo>
                <a:cubicBezTo>
                  <a:pt x="76" y="113"/>
                  <a:pt x="89" y="104"/>
                  <a:pt x="105" y="104"/>
                </a:cubicBezTo>
                <a:cubicBezTo>
                  <a:pt x="117" y="104"/>
                  <a:pt x="128" y="110"/>
                  <a:pt x="135" y="117"/>
                </a:cubicBezTo>
                <a:cubicBezTo>
                  <a:pt x="135" y="194"/>
                  <a:pt x="135" y="194"/>
                  <a:pt x="135" y="194"/>
                </a:cubicBezTo>
                <a:cubicBezTo>
                  <a:pt x="129" y="194"/>
                  <a:pt x="129" y="194"/>
                  <a:pt x="129" y="194"/>
                </a:cubicBezTo>
                <a:cubicBezTo>
                  <a:pt x="129" y="194"/>
                  <a:pt x="129" y="208"/>
                  <a:pt x="129" y="222"/>
                </a:cubicBezTo>
                <a:cubicBezTo>
                  <a:pt x="129" y="236"/>
                  <a:pt x="129" y="250"/>
                  <a:pt x="129" y="250"/>
                </a:cubicBezTo>
                <a:cubicBezTo>
                  <a:pt x="129" y="252"/>
                  <a:pt x="129" y="256"/>
                  <a:pt x="127" y="259"/>
                </a:cubicBezTo>
                <a:cubicBezTo>
                  <a:pt x="125" y="262"/>
                  <a:pt x="122" y="264"/>
                  <a:pt x="117" y="264"/>
                </a:cubicBezTo>
                <a:cubicBezTo>
                  <a:pt x="116" y="264"/>
                  <a:pt x="115" y="264"/>
                  <a:pt x="113" y="264"/>
                </a:cubicBezTo>
                <a:cubicBezTo>
                  <a:pt x="111" y="263"/>
                  <a:pt x="109" y="262"/>
                  <a:pt x="107" y="261"/>
                </a:cubicBezTo>
                <a:cubicBezTo>
                  <a:pt x="106" y="259"/>
                  <a:pt x="106" y="258"/>
                  <a:pt x="105" y="257"/>
                </a:cubicBezTo>
                <a:cubicBezTo>
                  <a:pt x="104" y="255"/>
                  <a:pt x="104" y="253"/>
                  <a:pt x="104" y="251"/>
                </a:cubicBezTo>
                <a:cubicBezTo>
                  <a:pt x="104" y="248"/>
                  <a:pt x="103" y="245"/>
                  <a:pt x="101" y="244"/>
                </a:cubicBezTo>
                <a:cubicBezTo>
                  <a:pt x="99" y="242"/>
                  <a:pt x="96" y="240"/>
                  <a:pt x="93" y="240"/>
                </a:cubicBezTo>
                <a:cubicBezTo>
                  <a:pt x="90" y="240"/>
                  <a:pt x="88" y="242"/>
                  <a:pt x="86" y="243"/>
                </a:cubicBezTo>
                <a:cubicBezTo>
                  <a:pt x="84" y="245"/>
                  <a:pt x="83" y="248"/>
                  <a:pt x="83" y="251"/>
                </a:cubicBezTo>
                <a:cubicBezTo>
                  <a:pt x="83" y="256"/>
                  <a:pt x="83" y="260"/>
                  <a:pt x="85" y="264"/>
                </a:cubicBezTo>
                <a:cubicBezTo>
                  <a:pt x="86" y="267"/>
                  <a:pt x="88" y="271"/>
                  <a:pt x="91" y="274"/>
                </a:cubicBezTo>
                <a:cubicBezTo>
                  <a:pt x="96" y="278"/>
                  <a:pt x="102" y="281"/>
                  <a:pt x="107" y="282"/>
                </a:cubicBezTo>
                <a:cubicBezTo>
                  <a:pt x="112" y="283"/>
                  <a:pt x="116"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29" y="283"/>
                  <a:pt x="137" y="278"/>
                  <a:pt x="143" y="272"/>
                </a:cubicBezTo>
                <a:cubicBezTo>
                  <a:pt x="148" y="265"/>
                  <a:pt x="150" y="257"/>
                  <a:pt x="151" y="250"/>
                </a:cubicBezTo>
                <a:cubicBezTo>
                  <a:pt x="151" y="250"/>
                  <a:pt x="151" y="250"/>
                  <a:pt x="151" y="250"/>
                </a:cubicBezTo>
                <a:cubicBezTo>
                  <a:pt x="151" y="250"/>
                  <a:pt x="151" y="250"/>
                  <a:pt x="151" y="250"/>
                </a:cubicBezTo>
                <a:cubicBezTo>
                  <a:pt x="151" y="222"/>
                  <a:pt x="151" y="222"/>
                  <a:pt x="151" y="222"/>
                </a:cubicBezTo>
                <a:cubicBezTo>
                  <a:pt x="151" y="194"/>
                  <a:pt x="151" y="194"/>
                  <a:pt x="151" y="194"/>
                </a:cubicBezTo>
                <a:cubicBezTo>
                  <a:pt x="145" y="194"/>
                  <a:pt x="145" y="194"/>
                  <a:pt x="145" y="194"/>
                </a:cubicBezTo>
                <a:cubicBezTo>
                  <a:pt x="145" y="117"/>
                  <a:pt x="145" y="117"/>
                  <a:pt x="145" y="117"/>
                </a:cubicBezTo>
                <a:cubicBezTo>
                  <a:pt x="152" y="109"/>
                  <a:pt x="163" y="104"/>
                  <a:pt x="175" y="105"/>
                </a:cubicBezTo>
                <a:cubicBezTo>
                  <a:pt x="191" y="105"/>
                  <a:pt x="204" y="113"/>
                  <a:pt x="210" y="124"/>
                </a:cubicBezTo>
                <a:cubicBezTo>
                  <a:pt x="217" y="113"/>
                  <a:pt x="230" y="105"/>
                  <a:pt x="246" y="105"/>
                </a:cubicBezTo>
                <a:cubicBezTo>
                  <a:pt x="260" y="105"/>
                  <a:pt x="273" y="112"/>
                  <a:pt x="280" y="123"/>
                </a:cubicBezTo>
                <a:cubicBezTo>
                  <a:pt x="271" y="54"/>
                  <a:pt x="212" y="0"/>
                  <a:pt x="140" y="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0" name="Freeform 307"/>
          <p:cNvSpPr>
            <a:spLocks noChangeAspect="1" noEditPoints="1"/>
          </p:cNvSpPr>
          <p:nvPr/>
        </p:nvSpPr>
        <p:spPr bwMode="auto">
          <a:xfrm>
            <a:off x="8766951" y="2492520"/>
            <a:ext cx="645496" cy="943007"/>
          </a:xfrm>
          <a:custGeom>
            <a:avLst/>
            <a:gdLst>
              <a:gd name="T0" fmla="*/ 151 w 243"/>
              <a:gd name="T1" fmla="*/ 4 h 354"/>
              <a:gd name="T2" fmla="*/ 236 w 243"/>
              <a:gd name="T3" fmla="*/ 91 h 354"/>
              <a:gd name="T4" fmla="*/ 212 w 243"/>
              <a:gd name="T5" fmla="*/ 202 h 354"/>
              <a:gd name="T6" fmla="*/ 201 w 243"/>
              <a:gd name="T7" fmla="*/ 243 h 354"/>
              <a:gd name="T8" fmla="*/ 199 w 243"/>
              <a:gd name="T9" fmla="*/ 276 h 354"/>
              <a:gd name="T10" fmla="*/ 183 w 243"/>
              <a:gd name="T11" fmla="*/ 322 h 354"/>
              <a:gd name="T12" fmla="*/ 143 w 243"/>
              <a:gd name="T13" fmla="*/ 354 h 354"/>
              <a:gd name="T14" fmla="*/ 63 w 243"/>
              <a:gd name="T15" fmla="*/ 328 h 354"/>
              <a:gd name="T16" fmla="*/ 43 w 243"/>
              <a:gd name="T17" fmla="*/ 281 h 354"/>
              <a:gd name="T18" fmla="*/ 43 w 243"/>
              <a:gd name="T19" fmla="*/ 253 h 354"/>
              <a:gd name="T20" fmla="*/ 39 w 243"/>
              <a:gd name="T21" fmla="*/ 231 h 354"/>
              <a:gd name="T22" fmla="*/ 10 w 243"/>
              <a:gd name="T23" fmla="*/ 163 h 354"/>
              <a:gd name="T24" fmla="*/ 74 w 243"/>
              <a:gd name="T25" fmla="*/ 10 h 354"/>
              <a:gd name="T26" fmla="*/ 114 w 243"/>
              <a:gd name="T27" fmla="*/ 0 h 354"/>
              <a:gd name="T28" fmla="*/ 121 w 243"/>
              <a:gd name="T29" fmla="*/ 245 h 354"/>
              <a:gd name="T30" fmla="*/ 180 w 243"/>
              <a:gd name="T31" fmla="*/ 233 h 354"/>
              <a:gd name="T32" fmla="*/ 205 w 243"/>
              <a:gd name="T33" fmla="*/ 168 h 354"/>
              <a:gd name="T34" fmla="*/ 182 w 243"/>
              <a:gd name="T35" fmla="*/ 44 h 354"/>
              <a:gd name="T36" fmla="*/ 26 w 243"/>
              <a:gd name="T37" fmla="*/ 138 h 354"/>
              <a:gd name="T38" fmla="*/ 62 w 243"/>
              <a:gd name="T39" fmla="*/ 235 h 354"/>
              <a:gd name="T40" fmla="*/ 121 w 243"/>
              <a:gd name="T41" fmla="*/ 245 h 354"/>
              <a:gd name="T42" fmla="*/ 74 w 243"/>
              <a:gd name="T43" fmla="*/ 254 h 354"/>
              <a:gd name="T44" fmla="*/ 74 w 243"/>
              <a:gd name="T45" fmla="*/ 274 h 354"/>
              <a:gd name="T46" fmla="*/ 169 w 243"/>
              <a:gd name="T47" fmla="*/ 274 h 354"/>
              <a:gd name="T48" fmla="*/ 169 w 243"/>
              <a:gd name="T49" fmla="*/ 254 h 354"/>
              <a:gd name="T50" fmla="*/ 121 w 243"/>
              <a:gd name="T51" fmla="*/ 283 h 354"/>
              <a:gd name="T52" fmla="*/ 64 w 243"/>
              <a:gd name="T53" fmla="*/ 289 h 354"/>
              <a:gd name="T54" fmla="*/ 140 w 243"/>
              <a:gd name="T55" fmla="*/ 303 h 354"/>
              <a:gd name="T56" fmla="*/ 178 w 243"/>
              <a:gd name="T57" fmla="*/ 297 h 354"/>
              <a:gd name="T58" fmla="*/ 121 w 243"/>
              <a:gd name="T59" fmla="*/ 283 h 354"/>
              <a:gd name="T60" fmla="*/ 100 w 243"/>
              <a:gd name="T61" fmla="*/ 332 h 354"/>
              <a:gd name="T62" fmla="*/ 159 w 243"/>
              <a:gd name="T63" fmla="*/ 31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3" h="354">
                <a:moveTo>
                  <a:pt x="128" y="0"/>
                </a:moveTo>
                <a:cubicBezTo>
                  <a:pt x="136" y="1"/>
                  <a:pt x="144" y="2"/>
                  <a:pt x="151" y="4"/>
                </a:cubicBezTo>
                <a:cubicBezTo>
                  <a:pt x="172" y="9"/>
                  <a:pt x="190" y="20"/>
                  <a:pt x="205" y="35"/>
                </a:cubicBezTo>
                <a:cubicBezTo>
                  <a:pt x="221" y="51"/>
                  <a:pt x="231" y="69"/>
                  <a:pt x="236" y="91"/>
                </a:cubicBezTo>
                <a:cubicBezTo>
                  <a:pt x="243" y="121"/>
                  <a:pt x="240" y="149"/>
                  <a:pt x="225" y="177"/>
                </a:cubicBezTo>
                <a:cubicBezTo>
                  <a:pt x="221" y="185"/>
                  <a:pt x="216" y="194"/>
                  <a:pt x="212" y="202"/>
                </a:cubicBezTo>
                <a:cubicBezTo>
                  <a:pt x="206" y="214"/>
                  <a:pt x="203" y="226"/>
                  <a:pt x="202" y="238"/>
                </a:cubicBezTo>
                <a:cubicBezTo>
                  <a:pt x="202" y="240"/>
                  <a:pt x="201" y="241"/>
                  <a:pt x="201" y="243"/>
                </a:cubicBezTo>
                <a:cubicBezTo>
                  <a:pt x="200" y="246"/>
                  <a:pt x="200" y="255"/>
                  <a:pt x="200" y="258"/>
                </a:cubicBezTo>
                <a:cubicBezTo>
                  <a:pt x="202" y="264"/>
                  <a:pt x="201" y="270"/>
                  <a:pt x="199" y="276"/>
                </a:cubicBezTo>
                <a:cubicBezTo>
                  <a:pt x="198" y="278"/>
                  <a:pt x="198" y="279"/>
                  <a:pt x="199" y="281"/>
                </a:cubicBezTo>
                <a:cubicBezTo>
                  <a:pt x="205" y="297"/>
                  <a:pt x="198" y="314"/>
                  <a:pt x="183" y="322"/>
                </a:cubicBezTo>
                <a:cubicBezTo>
                  <a:pt x="181" y="322"/>
                  <a:pt x="180" y="324"/>
                  <a:pt x="180" y="325"/>
                </a:cubicBezTo>
                <a:cubicBezTo>
                  <a:pt x="173" y="342"/>
                  <a:pt x="161" y="353"/>
                  <a:pt x="143" y="354"/>
                </a:cubicBezTo>
                <a:cubicBezTo>
                  <a:pt x="127" y="354"/>
                  <a:pt x="111" y="354"/>
                  <a:pt x="96" y="353"/>
                </a:cubicBezTo>
                <a:cubicBezTo>
                  <a:pt x="80" y="352"/>
                  <a:pt x="69" y="342"/>
                  <a:pt x="63" y="328"/>
                </a:cubicBezTo>
                <a:cubicBezTo>
                  <a:pt x="62" y="324"/>
                  <a:pt x="60" y="322"/>
                  <a:pt x="57" y="321"/>
                </a:cubicBezTo>
                <a:cubicBezTo>
                  <a:pt x="43" y="313"/>
                  <a:pt x="37" y="296"/>
                  <a:pt x="43" y="281"/>
                </a:cubicBezTo>
                <a:cubicBezTo>
                  <a:pt x="44" y="279"/>
                  <a:pt x="44" y="278"/>
                  <a:pt x="43" y="276"/>
                </a:cubicBezTo>
                <a:cubicBezTo>
                  <a:pt x="40" y="268"/>
                  <a:pt x="40" y="261"/>
                  <a:pt x="43" y="253"/>
                </a:cubicBezTo>
                <a:cubicBezTo>
                  <a:pt x="43" y="252"/>
                  <a:pt x="43" y="250"/>
                  <a:pt x="43" y="248"/>
                </a:cubicBezTo>
                <a:cubicBezTo>
                  <a:pt x="41" y="242"/>
                  <a:pt x="40" y="237"/>
                  <a:pt x="39" y="231"/>
                </a:cubicBezTo>
                <a:cubicBezTo>
                  <a:pt x="37" y="218"/>
                  <a:pt x="32" y="206"/>
                  <a:pt x="26" y="195"/>
                </a:cubicBezTo>
                <a:cubicBezTo>
                  <a:pt x="21" y="184"/>
                  <a:pt x="15" y="174"/>
                  <a:pt x="10" y="163"/>
                </a:cubicBezTo>
                <a:cubicBezTo>
                  <a:pt x="2" y="143"/>
                  <a:pt x="0" y="121"/>
                  <a:pt x="4" y="100"/>
                </a:cubicBezTo>
                <a:cubicBezTo>
                  <a:pt x="11" y="57"/>
                  <a:pt x="35" y="27"/>
                  <a:pt x="74" y="10"/>
                </a:cubicBezTo>
                <a:cubicBezTo>
                  <a:pt x="86" y="4"/>
                  <a:pt x="98" y="1"/>
                  <a:pt x="111" y="1"/>
                </a:cubicBezTo>
                <a:cubicBezTo>
                  <a:pt x="112" y="0"/>
                  <a:pt x="113" y="0"/>
                  <a:pt x="114" y="0"/>
                </a:cubicBezTo>
                <a:lnTo>
                  <a:pt x="128" y="0"/>
                </a:lnTo>
                <a:close/>
                <a:moveTo>
                  <a:pt x="121" y="245"/>
                </a:moveTo>
                <a:cubicBezTo>
                  <a:pt x="136" y="245"/>
                  <a:pt x="151" y="245"/>
                  <a:pt x="167" y="245"/>
                </a:cubicBezTo>
                <a:cubicBezTo>
                  <a:pt x="176" y="245"/>
                  <a:pt x="179" y="242"/>
                  <a:pt x="180" y="233"/>
                </a:cubicBezTo>
                <a:cubicBezTo>
                  <a:pt x="182" y="223"/>
                  <a:pt x="184" y="213"/>
                  <a:pt x="187" y="203"/>
                </a:cubicBezTo>
                <a:cubicBezTo>
                  <a:pt x="192" y="191"/>
                  <a:pt x="199" y="180"/>
                  <a:pt x="205" y="168"/>
                </a:cubicBezTo>
                <a:cubicBezTo>
                  <a:pt x="212" y="156"/>
                  <a:pt x="216" y="143"/>
                  <a:pt x="217" y="128"/>
                </a:cubicBezTo>
                <a:cubicBezTo>
                  <a:pt x="220" y="94"/>
                  <a:pt x="208" y="66"/>
                  <a:pt x="182" y="44"/>
                </a:cubicBezTo>
                <a:cubicBezTo>
                  <a:pt x="149" y="17"/>
                  <a:pt x="106" y="15"/>
                  <a:pt x="70" y="37"/>
                </a:cubicBezTo>
                <a:cubicBezTo>
                  <a:pt x="35" y="58"/>
                  <a:pt x="19" y="98"/>
                  <a:pt x="26" y="138"/>
                </a:cubicBezTo>
                <a:cubicBezTo>
                  <a:pt x="28" y="152"/>
                  <a:pt x="35" y="165"/>
                  <a:pt x="42" y="177"/>
                </a:cubicBezTo>
                <a:cubicBezTo>
                  <a:pt x="52" y="195"/>
                  <a:pt x="60" y="214"/>
                  <a:pt x="62" y="235"/>
                </a:cubicBezTo>
                <a:cubicBezTo>
                  <a:pt x="62" y="242"/>
                  <a:pt x="66" y="245"/>
                  <a:pt x="73" y="245"/>
                </a:cubicBezTo>
                <a:cubicBezTo>
                  <a:pt x="89" y="245"/>
                  <a:pt x="105" y="245"/>
                  <a:pt x="121" y="245"/>
                </a:cubicBezTo>
                <a:moveTo>
                  <a:pt x="121" y="254"/>
                </a:moveTo>
                <a:cubicBezTo>
                  <a:pt x="105" y="254"/>
                  <a:pt x="89" y="254"/>
                  <a:pt x="74" y="254"/>
                </a:cubicBezTo>
                <a:cubicBezTo>
                  <a:pt x="69" y="254"/>
                  <a:pt x="65" y="256"/>
                  <a:pt x="64" y="260"/>
                </a:cubicBezTo>
                <a:cubicBezTo>
                  <a:pt x="61" y="267"/>
                  <a:pt x="66" y="274"/>
                  <a:pt x="74" y="274"/>
                </a:cubicBezTo>
                <a:cubicBezTo>
                  <a:pt x="96" y="274"/>
                  <a:pt x="118" y="274"/>
                  <a:pt x="140" y="274"/>
                </a:cubicBezTo>
                <a:cubicBezTo>
                  <a:pt x="149" y="274"/>
                  <a:pt x="159" y="274"/>
                  <a:pt x="169" y="274"/>
                </a:cubicBezTo>
                <a:cubicBezTo>
                  <a:pt x="173" y="274"/>
                  <a:pt x="176" y="272"/>
                  <a:pt x="178" y="268"/>
                </a:cubicBezTo>
                <a:cubicBezTo>
                  <a:pt x="181" y="261"/>
                  <a:pt x="176" y="254"/>
                  <a:pt x="169" y="254"/>
                </a:cubicBezTo>
                <a:cubicBezTo>
                  <a:pt x="153" y="254"/>
                  <a:pt x="137" y="254"/>
                  <a:pt x="121" y="254"/>
                </a:cubicBezTo>
                <a:moveTo>
                  <a:pt x="121" y="283"/>
                </a:moveTo>
                <a:cubicBezTo>
                  <a:pt x="105" y="283"/>
                  <a:pt x="89" y="283"/>
                  <a:pt x="74" y="283"/>
                </a:cubicBezTo>
                <a:cubicBezTo>
                  <a:pt x="69" y="283"/>
                  <a:pt x="65" y="285"/>
                  <a:pt x="64" y="289"/>
                </a:cubicBezTo>
                <a:cubicBezTo>
                  <a:pt x="61" y="296"/>
                  <a:pt x="66" y="303"/>
                  <a:pt x="74" y="303"/>
                </a:cubicBezTo>
                <a:cubicBezTo>
                  <a:pt x="96" y="303"/>
                  <a:pt x="118" y="303"/>
                  <a:pt x="140" y="303"/>
                </a:cubicBezTo>
                <a:cubicBezTo>
                  <a:pt x="149" y="303"/>
                  <a:pt x="159" y="303"/>
                  <a:pt x="169" y="303"/>
                </a:cubicBezTo>
                <a:cubicBezTo>
                  <a:pt x="173" y="303"/>
                  <a:pt x="176" y="301"/>
                  <a:pt x="178" y="297"/>
                </a:cubicBezTo>
                <a:cubicBezTo>
                  <a:pt x="181" y="290"/>
                  <a:pt x="176" y="283"/>
                  <a:pt x="169" y="283"/>
                </a:cubicBezTo>
                <a:cubicBezTo>
                  <a:pt x="153" y="283"/>
                  <a:pt x="137" y="283"/>
                  <a:pt x="121" y="283"/>
                </a:cubicBezTo>
                <a:moveTo>
                  <a:pt x="82" y="313"/>
                </a:moveTo>
                <a:cubicBezTo>
                  <a:pt x="82" y="323"/>
                  <a:pt x="90" y="331"/>
                  <a:pt x="100" y="332"/>
                </a:cubicBezTo>
                <a:cubicBezTo>
                  <a:pt x="114" y="332"/>
                  <a:pt x="128" y="332"/>
                  <a:pt x="142" y="332"/>
                </a:cubicBezTo>
                <a:cubicBezTo>
                  <a:pt x="152" y="331"/>
                  <a:pt x="159" y="323"/>
                  <a:pt x="159" y="313"/>
                </a:cubicBezTo>
                <a:lnTo>
                  <a:pt x="82" y="313"/>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1" name="Freeform 266"/>
          <p:cNvSpPr>
            <a:spLocks noChangeAspect="1" noEditPoints="1"/>
          </p:cNvSpPr>
          <p:nvPr/>
        </p:nvSpPr>
        <p:spPr bwMode="auto">
          <a:xfrm>
            <a:off x="7673726" y="3587091"/>
            <a:ext cx="825364" cy="904291"/>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82" name="组合 81"/>
          <p:cNvGrpSpPr>
            <a:grpSpLocks noChangeAspect="1"/>
          </p:cNvGrpSpPr>
          <p:nvPr/>
        </p:nvGrpSpPr>
        <p:grpSpPr>
          <a:xfrm>
            <a:off x="8656722" y="4669900"/>
            <a:ext cx="948522" cy="812107"/>
            <a:chOff x="2162176" y="-104775"/>
            <a:chExt cx="1655763" cy="1417638"/>
          </a:xfrm>
          <a:solidFill>
            <a:schemeClr val="tx1">
              <a:lumMod val="65000"/>
              <a:lumOff val="35000"/>
            </a:schemeClr>
          </a:solidFill>
        </p:grpSpPr>
        <p:sp>
          <p:nvSpPr>
            <p:cNvPr id="83"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Times New Roman" panose="02020603050405020304" pitchFamily="18" charset="0"/>
                <a:cs typeface="Times New Roman" panose="02020603050405020304" pitchFamily="18" charset="0"/>
              </a:endParaRPr>
            </a:p>
          </p:txBody>
        </p:sp>
        <p:sp>
          <p:nvSpPr>
            <p:cNvPr id="84"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Times New Roman" panose="02020603050405020304" pitchFamily="18" charset="0"/>
                <a:cs typeface="Times New Roman" panose="02020603050405020304" pitchFamily="18" charset="0"/>
              </a:endParaRPr>
            </a:p>
          </p:txBody>
        </p:sp>
      </p:grpSp>
      <p:sp>
        <p:nvSpPr>
          <p:cNvPr id="92" name="文本框 91"/>
          <p:cNvSpPr txBox="1"/>
          <p:nvPr/>
        </p:nvSpPr>
        <p:spPr>
          <a:xfrm>
            <a:off x="8705461" y="1726593"/>
            <a:ext cx="411480" cy="368300"/>
          </a:xfrm>
          <a:prstGeom prst="rect">
            <a:avLst/>
          </a:prstGeom>
          <a:noFill/>
        </p:spPr>
        <p:txBody>
          <a:bodyPr wrap="none" rtlCol="0">
            <a:spAutoFit/>
          </a:bodyPr>
          <a:lstStyle/>
          <a:p>
            <a:r>
              <a:rPr lang="en-US">
                <a:solidFill>
                  <a:schemeClr val="bg1"/>
                </a:solidFill>
                <a:latin typeface="Times New Roman" panose="02020603050405020304" pitchFamily="18" charset="0"/>
                <a:ea typeface="Nimbus Roman No9 L" charset="0"/>
                <a:cs typeface="Times New Roman" panose="02020603050405020304" pitchFamily="18" charset="0"/>
              </a:rPr>
              <a:t>01</a:t>
            </a:r>
            <a:endParaRPr lang="en-US">
              <a:solidFill>
                <a:schemeClr val="bg1"/>
              </a:solidFill>
              <a:latin typeface="Times New Roman" panose="02020603050405020304" pitchFamily="18" charset="0"/>
              <a:ea typeface="Nimbus Roman No9 L" charset="0"/>
              <a:cs typeface="Times New Roman" panose="02020603050405020304" pitchFamily="18" charset="0"/>
            </a:endParaRPr>
          </a:p>
        </p:txBody>
      </p:sp>
      <p:sp>
        <p:nvSpPr>
          <p:cNvPr id="93" name="文本框 92"/>
          <p:cNvSpPr txBox="1"/>
          <p:nvPr/>
        </p:nvSpPr>
        <p:spPr>
          <a:xfrm>
            <a:off x="8045415" y="2806666"/>
            <a:ext cx="411480" cy="368300"/>
          </a:xfrm>
          <a:prstGeom prst="rect">
            <a:avLst/>
          </a:prstGeom>
          <a:noFill/>
        </p:spPr>
        <p:txBody>
          <a:bodyPr wrap="none" rtlCol="0">
            <a:spAutoFit/>
          </a:bodyPr>
          <a:lstStyle/>
          <a:p>
            <a:r>
              <a:rPr lang="en-US">
                <a:solidFill>
                  <a:schemeClr val="bg1"/>
                </a:solidFill>
                <a:latin typeface="Times New Roman" panose="02020603050405020304" pitchFamily="18" charset="0"/>
                <a:ea typeface="Nimbus Roman No9 L" charset="0"/>
                <a:cs typeface="Times New Roman" panose="02020603050405020304" pitchFamily="18" charset="0"/>
              </a:rPr>
              <a:t>02</a:t>
            </a:r>
            <a:endParaRPr lang="en-US">
              <a:solidFill>
                <a:schemeClr val="bg1"/>
              </a:solidFill>
              <a:latin typeface="Times New Roman" panose="02020603050405020304" pitchFamily="18" charset="0"/>
              <a:ea typeface="Nimbus Roman No9 L" charset="0"/>
              <a:cs typeface="Times New Roman" panose="02020603050405020304" pitchFamily="18" charset="0"/>
            </a:endParaRPr>
          </a:p>
        </p:txBody>
      </p:sp>
      <p:sp>
        <p:nvSpPr>
          <p:cNvPr id="94" name="文本框 93"/>
          <p:cNvSpPr txBox="1"/>
          <p:nvPr/>
        </p:nvSpPr>
        <p:spPr>
          <a:xfrm>
            <a:off x="8701029" y="3871818"/>
            <a:ext cx="411480" cy="368300"/>
          </a:xfrm>
          <a:prstGeom prst="rect">
            <a:avLst/>
          </a:prstGeom>
          <a:noFill/>
        </p:spPr>
        <p:txBody>
          <a:bodyPr wrap="none" rtlCol="0">
            <a:spAutoFit/>
          </a:bodyPr>
          <a:lstStyle/>
          <a:p>
            <a:r>
              <a:rPr lang="en-US">
                <a:solidFill>
                  <a:schemeClr val="bg1"/>
                </a:solidFill>
                <a:latin typeface="Times New Roman" panose="02020603050405020304" pitchFamily="18" charset="0"/>
                <a:ea typeface="Nimbus Roman No9 L" charset="0"/>
                <a:cs typeface="Times New Roman" panose="02020603050405020304" pitchFamily="18" charset="0"/>
              </a:rPr>
              <a:t>03</a:t>
            </a:r>
            <a:endParaRPr lang="en-US">
              <a:solidFill>
                <a:schemeClr val="bg1"/>
              </a:solidFill>
              <a:latin typeface="Times New Roman" panose="02020603050405020304" pitchFamily="18" charset="0"/>
              <a:ea typeface="Nimbus Roman No9 L" charset="0"/>
              <a:cs typeface="Times New Roman" panose="02020603050405020304" pitchFamily="18" charset="0"/>
            </a:endParaRPr>
          </a:p>
        </p:txBody>
      </p:sp>
      <p:sp>
        <p:nvSpPr>
          <p:cNvPr id="95" name="文本框 94"/>
          <p:cNvSpPr txBox="1"/>
          <p:nvPr/>
        </p:nvSpPr>
        <p:spPr>
          <a:xfrm>
            <a:off x="8044338" y="4980474"/>
            <a:ext cx="411480" cy="368300"/>
          </a:xfrm>
          <a:prstGeom prst="rect">
            <a:avLst/>
          </a:prstGeom>
          <a:noFill/>
        </p:spPr>
        <p:txBody>
          <a:bodyPr wrap="none" rtlCol="0">
            <a:spAutoFit/>
          </a:bodyPr>
          <a:lstStyle/>
          <a:p>
            <a:r>
              <a:rPr lang="en-US">
                <a:solidFill>
                  <a:schemeClr val="bg1"/>
                </a:solidFill>
                <a:latin typeface="Times New Roman" panose="02020603050405020304" pitchFamily="18" charset="0"/>
                <a:ea typeface="Nimbus Roman No9 L" charset="0"/>
                <a:cs typeface="Times New Roman" panose="02020603050405020304" pitchFamily="18" charset="0"/>
              </a:rPr>
              <a:t>04</a:t>
            </a:r>
            <a:endParaRPr lang="en-US">
              <a:solidFill>
                <a:schemeClr val="bg1"/>
              </a:solidFill>
              <a:latin typeface="Times New Roman" panose="02020603050405020304" pitchFamily="18" charset="0"/>
              <a:ea typeface="Nimbus Roman No9 L" charset="0"/>
              <a:cs typeface="Times New Roman" panose="02020603050405020304" pitchFamily="18" charset="0"/>
            </a:endParaRPr>
          </a:p>
        </p:txBody>
      </p:sp>
      <p:sp>
        <p:nvSpPr>
          <p:cNvPr id="100" name="文本框 99"/>
          <p:cNvSpPr txBox="1"/>
          <p:nvPr/>
        </p:nvSpPr>
        <p:spPr>
          <a:xfrm>
            <a:off x="10003014" y="2610080"/>
            <a:ext cx="1570531" cy="707886"/>
          </a:xfrm>
          <a:prstGeom prst="rect">
            <a:avLst/>
          </a:prstGeom>
          <a:noFill/>
        </p:spPr>
        <p:txBody>
          <a:bodyPr wrap="square" rtlCol="0">
            <a:spAutoFit/>
          </a:bodyPr>
          <a:lstStyle/>
          <a:p>
            <a:pPr algn="l"/>
            <a:r>
              <a:rPr lang="en-US" sz="2000" dirty="0">
                <a:solidFill>
                  <a:srgbClr val="605E5E"/>
                </a:solidFill>
                <a:latin typeface="Times New Roman" panose="02020603050405020304" pitchFamily="18" charset="0"/>
                <a:cs typeface="Times New Roman" panose="02020603050405020304" pitchFamily="18" charset="0"/>
                <a:sym typeface="+mn-ea"/>
              </a:rPr>
              <a:t>Expand data sources</a:t>
            </a:r>
            <a:endParaRPr lang="en-US" sz="2000" dirty="0">
              <a:solidFill>
                <a:srgbClr val="605E5E"/>
              </a:solidFill>
              <a:latin typeface="Times New Roman" panose="02020603050405020304" pitchFamily="18" charset="0"/>
              <a:cs typeface="Times New Roman" panose="02020603050405020304" pitchFamily="18" charset="0"/>
              <a:sym typeface="+mn-ea"/>
            </a:endParaRPr>
          </a:p>
        </p:txBody>
      </p:sp>
      <p:sp>
        <p:nvSpPr>
          <p:cNvPr id="101" name="文本框 100"/>
          <p:cNvSpPr txBox="1"/>
          <p:nvPr/>
        </p:nvSpPr>
        <p:spPr>
          <a:xfrm>
            <a:off x="10077461" y="4602966"/>
            <a:ext cx="1623274" cy="1015663"/>
          </a:xfrm>
          <a:prstGeom prst="rect">
            <a:avLst/>
          </a:prstGeom>
          <a:noFill/>
        </p:spPr>
        <p:txBody>
          <a:bodyPr wrap="square" rtlCol="0">
            <a:spAutoFit/>
          </a:bodyPr>
          <a:lstStyle/>
          <a:p>
            <a:r>
              <a:rPr lang="en-US" sz="2000" dirty="0">
                <a:solidFill>
                  <a:srgbClr val="605E5E"/>
                </a:solidFill>
                <a:latin typeface="Times New Roman" panose="02020603050405020304" pitchFamily="18" charset="0"/>
                <a:cs typeface="Times New Roman" panose="02020603050405020304" pitchFamily="18" charset="0"/>
              </a:rPr>
              <a:t>Enhance supervision requirements</a:t>
            </a:r>
            <a:endParaRPr lang="en-US" sz="2000" dirty="0">
              <a:solidFill>
                <a:srgbClr val="605E5E"/>
              </a:solidFill>
              <a:latin typeface="Times New Roman" panose="02020603050405020304" pitchFamily="18" charset="0"/>
              <a:cs typeface="Times New Roman" panose="02020603050405020304" pitchFamily="18" charset="0"/>
            </a:endParaRPr>
          </a:p>
        </p:txBody>
      </p:sp>
      <p:sp>
        <p:nvSpPr>
          <p:cNvPr id="102" name="文本框 101"/>
          <p:cNvSpPr txBox="1"/>
          <p:nvPr/>
        </p:nvSpPr>
        <p:spPr>
          <a:xfrm>
            <a:off x="5888155" y="1382649"/>
            <a:ext cx="1757145" cy="1015663"/>
          </a:xfrm>
          <a:prstGeom prst="rect">
            <a:avLst/>
          </a:prstGeom>
          <a:noFill/>
        </p:spPr>
        <p:txBody>
          <a:bodyPr wrap="square" rtlCol="0">
            <a:spAutoFit/>
          </a:bodyPr>
          <a:lstStyle/>
          <a:p>
            <a:r>
              <a:rPr lang="en-US" sz="2000" dirty="0">
                <a:solidFill>
                  <a:srgbClr val="605E5E"/>
                </a:solidFill>
                <a:latin typeface="Times New Roman" panose="02020603050405020304" pitchFamily="18" charset="0"/>
                <a:cs typeface="Times New Roman" panose="02020603050405020304" pitchFamily="18" charset="0"/>
              </a:rPr>
              <a:t>Improve the statistical system</a:t>
            </a:r>
            <a:endParaRPr lang="en-US" sz="2000" dirty="0">
              <a:solidFill>
                <a:srgbClr val="605E5E"/>
              </a:solidFill>
              <a:latin typeface="Times New Roman" panose="02020603050405020304" pitchFamily="18" charset="0"/>
              <a:cs typeface="Times New Roman" panose="02020603050405020304" pitchFamily="18" charset="0"/>
            </a:endParaRPr>
          </a:p>
        </p:txBody>
      </p:sp>
      <p:sp>
        <p:nvSpPr>
          <p:cNvPr id="103" name="文本框 102"/>
          <p:cNvSpPr txBox="1"/>
          <p:nvPr/>
        </p:nvSpPr>
        <p:spPr>
          <a:xfrm>
            <a:off x="6191494" y="3582998"/>
            <a:ext cx="1386488" cy="1015663"/>
          </a:xfrm>
          <a:prstGeom prst="rect">
            <a:avLst/>
          </a:prstGeom>
          <a:noFill/>
        </p:spPr>
        <p:txBody>
          <a:bodyPr wrap="square" rtlCol="0">
            <a:spAutoFit/>
          </a:bodyPr>
          <a:lstStyle/>
          <a:p>
            <a:r>
              <a:rPr lang="en-US" sz="2000" dirty="0">
                <a:solidFill>
                  <a:srgbClr val="605E5E"/>
                </a:solidFill>
                <a:latin typeface="Times New Roman" panose="02020603050405020304" pitchFamily="18" charset="0"/>
                <a:cs typeface="Times New Roman" panose="02020603050405020304" pitchFamily="18" charset="0"/>
              </a:rPr>
              <a:t>Enrich technical means</a:t>
            </a:r>
            <a:endParaRPr lang="en-US" sz="2000" dirty="0">
              <a:solidFill>
                <a:srgbClr val="605E5E"/>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09585" y="4173855"/>
            <a:ext cx="3223260" cy="368300"/>
          </a:xfrm>
          <a:prstGeom prst="rect">
            <a:avLst/>
          </a:prstGeom>
          <a:noFill/>
        </p:spPr>
        <p:txBody>
          <a:bodyPr wrap="square" rtlCol="0">
            <a:spAutoFit/>
          </a:bodyPr>
          <a:lstStyle/>
          <a:p>
            <a:pPr fontAlgn="auto"/>
            <a:r>
              <a:rPr lang="en-US" dirty="0">
                <a:solidFill>
                  <a:schemeClr val="bg1"/>
                </a:solidFill>
                <a:latin typeface="Times New Roman" panose="02020603050405020304" pitchFamily="18" charset="0"/>
                <a:ea typeface="方正书宋_GBK" panose="02000000000000000000" charset="-122"/>
                <a:cs typeface="Times New Roman" panose="02020603050405020304" pitchFamily="18" charset="0"/>
              </a:rPr>
              <a:t>Census Center of NBS</a:t>
            </a:r>
            <a:endParaRPr lang="en-US" dirty="0">
              <a:solidFill>
                <a:schemeClr val="bg1"/>
              </a:solidFill>
              <a:latin typeface="Times New Roman" panose="02020603050405020304" pitchFamily="18" charset="0"/>
              <a:ea typeface="方正书宋_GBK" panose="02000000000000000000" charset="-122"/>
              <a:cs typeface="Times New Roman" panose="02020603050405020304" pitchFamily="18" charset="0"/>
            </a:endParaRPr>
          </a:p>
        </p:txBody>
      </p:sp>
      <p:sp>
        <p:nvSpPr>
          <p:cNvPr id="3" name="文本框 2"/>
          <p:cNvSpPr txBox="1"/>
          <p:nvPr/>
        </p:nvSpPr>
        <p:spPr>
          <a:xfrm>
            <a:off x="7055319" y="1344185"/>
            <a:ext cx="4177364" cy="2448913"/>
          </a:xfrm>
          <a:prstGeom prst="rect">
            <a:avLst/>
          </a:prstGeom>
          <a:solidFill>
            <a:srgbClr val="5D595A"/>
          </a:solidFill>
        </p:spPr>
        <p:txBody>
          <a:bodyPr wrap="square" tIns="0" bIns="720000" rtlCol="0" anchor="ctr" anchorCtr="0">
            <a:spAutoFit/>
          </a:bodyPr>
          <a:lstStyle/>
          <a:p>
            <a:pPr>
              <a:lnSpc>
                <a:spcPct val="200000"/>
              </a:lnSpc>
              <a:spcBef>
                <a:spcPts val="1200"/>
              </a:spcBef>
            </a:pPr>
            <a:r>
              <a:rPr lang="en-US" altLang="zh-CN" sz="6600" b="1" dirty="0">
                <a:solidFill>
                  <a:srgbClr val="FFFFFF"/>
                </a:solidFill>
                <a:latin typeface="Times New Roman" panose="02020603050405020304" pitchFamily="18" charset="0"/>
                <a:cs typeface="Times New Roman" panose="02020603050405020304" pitchFamily="18" charset="0"/>
              </a:rPr>
              <a:t>Thank you</a:t>
            </a:r>
            <a:endParaRPr lang="zh-CN" altLang="en-US" sz="6600" b="1" dirty="0">
              <a:solidFill>
                <a:srgbClr val="FFFFFF"/>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8109585" y="4665163"/>
            <a:ext cx="1851259" cy="276999"/>
          </a:xfrm>
          <a:prstGeom prst="rect">
            <a:avLst/>
          </a:prstGeom>
          <a:solidFill>
            <a:srgbClr val="5D595A"/>
          </a:solidFill>
        </p:spPr>
        <p:txBody>
          <a:bodyPr wrap="square" tIns="0" bIns="0" rtlCol="0" anchor="ctr" anchorCtr="0">
            <a:spAutoFit/>
          </a:bodyPr>
          <a:lstStyle/>
          <a:p>
            <a:pPr>
              <a:spcBef>
                <a:spcPts val="1200"/>
              </a:spcBef>
            </a:pPr>
            <a:r>
              <a:rPr lang="en-US" altLang="zh-CN" dirty="0">
                <a:solidFill>
                  <a:schemeClr val="bg1"/>
                </a:solidFill>
                <a:latin typeface="Times New Roman" panose="02020603050405020304" pitchFamily="18" charset="0"/>
                <a:ea typeface="汉仪中圆简" panose="00020600040101010101" charset="-122"/>
                <a:cs typeface="Times New Roman" panose="02020603050405020304" pitchFamily="18" charset="0"/>
              </a:rPr>
              <a:t>Zhou </a:t>
            </a:r>
            <a:r>
              <a:rPr lang="en-US" altLang="zh-CN" dirty="0" err="1">
                <a:solidFill>
                  <a:schemeClr val="bg1"/>
                </a:solidFill>
                <a:latin typeface="Times New Roman" panose="02020603050405020304" pitchFamily="18" charset="0"/>
                <a:ea typeface="汉仪中圆简" panose="00020600040101010101" charset="-122"/>
                <a:cs typeface="Times New Roman" panose="02020603050405020304" pitchFamily="18" charset="0"/>
              </a:rPr>
              <a:t>Yuezhang</a:t>
            </a:r>
            <a:endParaRPr lang="zh-CN" altLang="en-US"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857727" y="329477"/>
            <a:ext cx="1352073" cy="400110"/>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Definition</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108" name="文本框 107"/>
          <p:cNvSpPr txBox="1"/>
          <p:nvPr/>
        </p:nvSpPr>
        <p:spPr>
          <a:xfrm>
            <a:off x="1821180" y="2921000"/>
            <a:ext cx="8742045" cy="3044190"/>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n"/>
            </a:pPr>
            <a:r>
              <a:rPr lang="en-US" sz="32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It refers to the database of basic information of all legal entities and industrial activity units engaged in economic and social activities in China. (full name: Basic Unit Register in National Statistical System)</a:t>
            </a:r>
            <a:endParaRPr lang="en-US" sz="32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grpSp>
        <p:nvGrpSpPr>
          <p:cNvPr id="2" name="组合 1"/>
          <p:cNvGrpSpPr/>
          <p:nvPr/>
        </p:nvGrpSpPr>
        <p:grpSpPr>
          <a:xfrm>
            <a:off x="1887855" y="1594485"/>
            <a:ext cx="3858681" cy="1123315"/>
            <a:chOff x="2973" y="3341"/>
            <a:chExt cx="3226" cy="939"/>
          </a:xfrm>
        </p:grpSpPr>
        <p:sp>
          <p:nvSpPr>
            <p:cNvPr id="107" name="Freeform 60"/>
            <p:cNvSpPr/>
            <p:nvPr/>
          </p:nvSpPr>
          <p:spPr bwMode="auto">
            <a:xfrm>
              <a:off x="2973" y="3341"/>
              <a:ext cx="874" cy="939"/>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9" name="圆角矩形 108"/>
            <p:cNvSpPr/>
            <p:nvPr/>
          </p:nvSpPr>
          <p:spPr>
            <a:xfrm>
              <a:off x="4024" y="3592"/>
              <a:ext cx="2175" cy="688"/>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lang="en-US" sz="2400" dirty="0">
                  <a:latin typeface="Times New Roman" panose="02020603050405020304" pitchFamily="18" charset="0"/>
                  <a:ea typeface="黑体" panose="02010609060101010101" charset="-122"/>
                  <a:cs typeface="Times New Roman" panose="02020603050405020304" pitchFamily="18" charset="0"/>
                </a:rPr>
                <a:t>What is a basic unit Register?</a:t>
              </a:r>
              <a:endParaRPr lang="en-US" sz="2400" dirty="0">
                <a:latin typeface="Times New Roman" panose="02020603050405020304" pitchFamily="18" charset="0"/>
                <a:ea typeface="黑体" panose="02010609060101010101" charset="-122"/>
                <a:cs typeface="Times New Roman" panose="02020603050405020304" pitchFamily="18" charset="0"/>
              </a:endParaRPr>
            </a:p>
          </p:txBody>
        </p:sp>
        <p:sp>
          <p:nvSpPr>
            <p:cNvPr id="110" name="等腰三角形 109"/>
            <p:cNvSpPr/>
            <p:nvPr/>
          </p:nvSpPr>
          <p:spPr>
            <a:xfrm rot="16200000">
              <a:off x="3907" y="3698"/>
              <a:ext cx="118" cy="238"/>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gr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895828" y="344026"/>
            <a:ext cx="1223412" cy="369332"/>
          </a:xfrm>
          <a:prstGeom prst="rect">
            <a:avLst/>
          </a:prstGeom>
          <a:noFill/>
        </p:spPr>
        <p:txBody>
          <a:bodyPr wrap="none" rtlCol="0">
            <a:spAutoFit/>
          </a:bodyPr>
          <a:lstStyle/>
          <a:p>
            <a:pPr algn="just"/>
            <a:r>
              <a:rPr lang="en-US" dirty="0">
                <a:solidFill>
                  <a:schemeClr val="bg1"/>
                </a:solidFill>
                <a:latin typeface="Times New Roman" panose="02020603050405020304" pitchFamily="18" charset="0"/>
                <a:cs typeface="Times New Roman" panose="02020603050405020304" pitchFamily="18" charset="0"/>
              </a:rPr>
              <a:t>Definitions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86" name="Freeform 5"/>
          <p:cNvSpPr/>
          <p:nvPr/>
        </p:nvSpPr>
        <p:spPr bwMode="auto">
          <a:xfrm>
            <a:off x="3930877" y="5634040"/>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4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4"/>
                </a:lnTo>
                <a:lnTo>
                  <a:pt x="0" y="0"/>
                </a:lnTo>
                <a:lnTo>
                  <a:pt x="0" y="0"/>
                </a:lnTo>
                <a:close/>
              </a:path>
            </a:pathLst>
          </a:custGeom>
          <a:solidFill>
            <a:srgbClr val="4BAEE2"/>
          </a:solidFill>
          <a:ln>
            <a:noFill/>
          </a:ln>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87" name="Freeform 6"/>
          <p:cNvSpPr>
            <a:spLocks noEditPoints="1"/>
          </p:cNvSpPr>
          <p:nvPr/>
        </p:nvSpPr>
        <p:spPr bwMode="auto">
          <a:xfrm>
            <a:off x="4046764" y="5700715"/>
            <a:ext cx="998537" cy="25400"/>
          </a:xfrm>
          <a:custGeom>
            <a:avLst/>
            <a:gdLst>
              <a:gd name="T0" fmla="*/ 1 w 120"/>
              <a:gd name="T1" fmla="*/ 0 h 3"/>
              <a:gd name="T2" fmla="*/ 13 w 120"/>
              <a:gd name="T3" fmla="*/ 0 h 3"/>
              <a:gd name="T4" fmla="*/ 15 w 120"/>
              <a:gd name="T5" fmla="*/ 1 h 3"/>
              <a:gd name="T6" fmla="*/ 15 w 120"/>
              <a:gd name="T7" fmla="*/ 1 h 3"/>
              <a:gd name="T8" fmla="*/ 13 w 120"/>
              <a:gd name="T9" fmla="*/ 3 h 3"/>
              <a:gd name="T10" fmla="*/ 1 w 120"/>
              <a:gd name="T11" fmla="*/ 3 h 3"/>
              <a:gd name="T12" fmla="*/ 0 w 120"/>
              <a:gd name="T13" fmla="*/ 1 h 3"/>
              <a:gd name="T14" fmla="*/ 0 w 120"/>
              <a:gd name="T15" fmla="*/ 1 h 3"/>
              <a:gd name="T16" fmla="*/ 1 w 120"/>
              <a:gd name="T17" fmla="*/ 0 h 3"/>
              <a:gd name="T18" fmla="*/ 22 w 120"/>
              <a:gd name="T19" fmla="*/ 0 h 3"/>
              <a:gd name="T20" fmla="*/ 34 w 120"/>
              <a:gd name="T21" fmla="*/ 0 h 3"/>
              <a:gd name="T22" fmla="*/ 36 w 120"/>
              <a:gd name="T23" fmla="*/ 1 h 3"/>
              <a:gd name="T24" fmla="*/ 36 w 120"/>
              <a:gd name="T25" fmla="*/ 1 h 3"/>
              <a:gd name="T26" fmla="*/ 34 w 120"/>
              <a:gd name="T27" fmla="*/ 3 h 3"/>
              <a:gd name="T28" fmla="*/ 22 w 120"/>
              <a:gd name="T29" fmla="*/ 3 h 3"/>
              <a:gd name="T30" fmla="*/ 21 w 120"/>
              <a:gd name="T31" fmla="*/ 1 h 3"/>
              <a:gd name="T32" fmla="*/ 21 w 120"/>
              <a:gd name="T33" fmla="*/ 1 h 3"/>
              <a:gd name="T34" fmla="*/ 22 w 120"/>
              <a:gd name="T35" fmla="*/ 0 h 3"/>
              <a:gd name="T36" fmla="*/ 43 w 120"/>
              <a:gd name="T37" fmla="*/ 0 h 3"/>
              <a:gd name="T38" fmla="*/ 55 w 120"/>
              <a:gd name="T39" fmla="*/ 0 h 3"/>
              <a:gd name="T40" fmla="*/ 57 w 120"/>
              <a:gd name="T41" fmla="*/ 1 h 3"/>
              <a:gd name="T42" fmla="*/ 57 w 120"/>
              <a:gd name="T43" fmla="*/ 1 h 3"/>
              <a:gd name="T44" fmla="*/ 55 w 120"/>
              <a:gd name="T45" fmla="*/ 3 h 3"/>
              <a:gd name="T46" fmla="*/ 43 w 120"/>
              <a:gd name="T47" fmla="*/ 3 h 3"/>
              <a:gd name="T48" fmla="*/ 42 w 120"/>
              <a:gd name="T49" fmla="*/ 1 h 3"/>
              <a:gd name="T50" fmla="*/ 42 w 120"/>
              <a:gd name="T51" fmla="*/ 1 h 3"/>
              <a:gd name="T52" fmla="*/ 43 w 120"/>
              <a:gd name="T53" fmla="*/ 0 h 3"/>
              <a:gd name="T54" fmla="*/ 64 w 120"/>
              <a:gd name="T55" fmla="*/ 0 h 3"/>
              <a:gd name="T56" fmla="*/ 76 w 120"/>
              <a:gd name="T57" fmla="*/ 0 h 3"/>
              <a:gd name="T58" fmla="*/ 78 w 120"/>
              <a:gd name="T59" fmla="*/ 1 h 3"/>
              <a:gd name="T60" fmla="*/ 78 w 120"/>
              <a:gd name="T61" fmla="*/ 1 h 3"/>
              <a:gd name="T62" fmla="*/ 76 w 120"/>
              <a:gd name="T63" fmla="*/ 3 h 3"/>
              <a:gd name="T64" fmla="*/ 64 w 120"/>
              <a:gd name="T65" fmla="*/ 3 h 3"/>
              <a:gd name="T66" fmla="*/ 63 w 120"/>
              <a:gd name="T67" fmla="*/ 1 h 3"/>
              <a:gd name="T68" fmla="*/ 63 w 120"/>
              <a:gd name="T69" fmla="*/ 1 h 3"/>
              <a:gd name="T70" fmla="*/ 64 w 120"/>
              <a:gd name="T71" fmla="*/ 0 h 3"/>
              <a:gd name="T72" fmla="*/ 85 w 120"/>
              <a:gd name="T73" fmla="*/ 0 h 3"/>
              <a:gd name="T74" fmla="*/ 97 w 120"/>
              <a:gd name="T75" fmla="*/ 0 h 3"/>
              <a:gd name="T76" fmla="*/ 99 w 120"/>
              <a:gd name="T77" fmla="*/ 1 h 3"/>
              <a:gd name="T78" fmla="*/ 99 w 120"/>
              <a:gd name="T79" fmla="*/ 1 h 3"/>
              <a:gd name="T80" fmla="*/ 97 w 120"/>
              <a:gd name="T81" fmla="*/ 3 h 3"/>
              <a:gd name="T82" fmla="*/ 85 w 120"/>
              <a:gd name="T83" fmla="*/ 3 h 3"/>
              <a:gd name="T84" fmla="*/ 84 w 120"/>
              <a:gd name="T85" fmla="*/ 1 h 3"/>
              <a:gd name="T86" fmla="*/ 84 w 120"/>
              <a:gd name="T87" fmla="*/ 1 h 3"/>
              <a:gd name="T88" fmla="*/ 85 w 120"/>
              <a:gd name="T89" fmla="*/ 0 h 3"/>
              <a:gd name="T90" fmla="*/ 106 w 120"/>
              <a:gd name="T91" fmla="*/ 0 h 3"/>
              <a:gd name="T92" fmla="*/ 118 w 120"/>
              <a:gd name="T93" fmla="*/ 0 h 3"/>
              <a:gd name="T94" fmla="*/ 120 w 120"/>
              <a:gd name="T95" fmla="*/ 1 h 3"/>
              <a:gd name="T96" fmla="*/ 120 w 120"/>
              <a:gd name="T97" fmla="*/ 1 h 3"/>
              <a:gd name="T98" fmla="*/ 118 w 120"/>
              <a:gd name="T99" fmla="*/ 3 h 3"/>
              <a:gd name="T100" fmla="*/ 106 w 120"/>
              <a:gd name="T101" fmla="*/ 3 h 3"/>
              <a:gd name="T102" fmla="*/ 105 w 120"/>
              <a:gd name="T103" fmla="*/ 1 h 3"/>
              <a:gd name="T104" fmla="*/ 105 w 120"/>
              <a:gd name="T105" fmla="*/ 1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0"/>
                  <a:pt x="15" y="1"/>
                </a:cubicBezTo>
                <a:cubicBezTo>
                  <a:pt x="15" y="1"/>
                  <a:pt x="15" y="1"/>
                  <a:pt x="15" y="1"/>
                </a:cubicBezTo>
                <a:cubicBezTo>
                  <a:pt x="15" y="2"/>
                  <a:pt x="14" y="3"/>
                  <a:pt x="13" y="3"/>
                </a:cubicBezTo>
                <a:cubicBezTo>
                  <a:pt x="9" y="3"/>
                  <a:pt x="5" y="3"/>
                  <a:pt x="1" y="3"/>
                </a:cubicBezTo>
                <a:cubicBezTo>
                  <a:pt x="0" y="3"/>
                  <a:pt x="0" y="2"/>
                  <a:pt x="0" y="1"/>
                </a:cubicBezTo>
                <a:cubicBezTo>
                  <a:pt x="0" y="1"/>
                  <a:pt x="0" y="1"/>
                  <a:pt x="0" y="1"/>
                </a:cubicBezTo>
                <a:cubicBezTo>
                  <a:pt x="0" y="0"/>
                  <a:pt x="0" y="0"/>
                  <a:pt x="1" y="0"/>
                </a:cubicBezTo>
                <a:close/>
                <a:moveTo>
                  <a:pt x="22" y="0"/>
                </a:moveTo>
                <a:cubicBezTo>
                  <a:pt x="26" y="0"/>
                  <a:pt x="30" y="0"/>
                  <a:pt x="34" y="0"/>
                </a:cubicBezTo>
                <a:cubicBezTo>
                  <a:pt x="35" y="0"/>
                  <a:pt x="36" y="0"/>
                  <a:pt x="36" y="1"/>
                </a:cubicBezTo>
                <a:cubicBezTo>
                  <a:pt x="36" y="1"/>
                  <a:pt x="36" y="1"/>
                  <a:pt x="36" y="1"/>
                </a:cubicBezTo>
                <a:cubicBezTo>
                  <a:pt x="36" y="2"/>
                  <a:pt x="35" y="3"/>
                  <a:pt x="34" y="3"/>
                </a:cubicBezTo>
                <a:cubicBezTo>
                  <a:pt x="30" y="3"/>
                  <a:pt x="26" y="3"/>
                  <a:pt x="22" y="3"/>
                </a:cubicBezTo>
                <a:cubicBezTo>
                  <a:pt x="21" y="3"/>
                  <a:pt x="21" y="2"/>
                  <a:pt x="21" y="1"/>
                </a:cubicBezTo>
                <a:cubicBezTo>
                  <a:pt x="21" y="1"/>
                  <a:pt x="21" y="1"/>
                  <a:pt x="21" y="1"/>
                </a:cubicBezTo>
                <a:cubicBezTo>
                  <a:pt x="21" y="0"/>
                  <a:pt x="21" y="0"/>
                  <a:pt x="22" y="0"/>
                </a:cubicBezTo>
                <a:close/>
                <a:moveTo>
                  <a:pt x="43" y="0"/>
                </a:moveTo>
                <a:cubicBezTo>
                  <a:pt x="47" y="0"/>
                  <a:pt x="51" y="0"/>
                  <a:pt x="55" y="0"/>
                </a:cubicBezTo>
                <a:cubicBezTo>
                  <a:pt x="56" y="0"/>
                  <a:pt x="57" y="0"/>
                  <a:pt x="57" y="1"/>
                </a:cubicBezTo>
                <a:cubicBezTo>
                  <a:pt x="57" y="1"/>
                  <a:pt x="57" y="1"/>
                  <a:pt x="57" y="1"/>
                </a:cubicBezTo>
                <a:cubicBezTo>
                  <a:pt x="57" y="2"/>
                  <a:pt x="56" y="3"/>
                  <a:pt x="55" y="3"/>
                </a:cubicBezTo>
                <a:cubicBezTo>
                  <a:pt x="51" y="3"/>
                  <a:pt x="47" y="3"/>
                  <a:pt x="43" y="3"/>
                </a:cubicBezTo>
                <a:cubicBezTo>
                  <a:pt x="42" y="3"/>
                  <a:pt x="42" y="2"/>
                  <a:pt x="42" y="1"/>
                </a:cubicBezTo>
                <a:cubicBezTo>
                  <a:pt x="42" y="1"/>
                  <a:pt x="42" y="1"/>
                  <a:pt x="42" y="1"/>
                </a:cubicBezTo>
                <a:cubicBezTo>
                  <a:pt x="42" y="0"/>
                  <a:pt x="42" y="0"/>
                  <a:pt x="43" y="0"/>
                </a:cubicBezTo>
                <a:close/>
                <a:moveTo>
                  <a:pt x="64" y="0"/>
                </a:moveTo>
                <a:cubicBezTo>
                  <a:pt x="68" y="0"/>
                  <a:pt x="72" y="0"/>
                  <a:pt x="76" y="0"/>
                </a:cubicBezTo>
                <a:cubicBezTo>
                  <a:pt x="77" y="0"/>
                  <a:pt x="78" y="0"/>
                  <a:pt x="78" y="1"/>
                </a:cubicBezTo>
                <a:cubicBezTo>
                  <a:pt x="78" y="1"/>
                  <a:pt x="78" y="1"/>
                  <a:pt x="78" y="1"/>
                </a:cubicBezTo>
                <a:cubicBezTo>
                  <a:pt x="78" y="2"/>
                  <a:pt x="77" y="3"/>
                  <a:pt x="76" y="3"/>
                </a:cubicBezTo>
                <a:cubicBezTo>
                  <a:pt x="72" y="3"/>
                  <a:pt x="68" y="3"/>
                  <a:pt x="64" y="3"/>
                </a:cubicBezTo>
                <a:cubicBezTo>
                  <a:pt x="63" y="3"/>
                  <a:pt x="63" y="2"/>
                  <a:pt x="63" y="1"/>
                </a:cubicBezTo>
                <a:cubicBezTo>
                  <a:pt x="63" y="1"/>
                  <a:pt x="63" y="1"/>
                  <a:pt x="63" y="1"/>
                </a:cubicBezTo>
                <a:cubicBezTo>
                  <a:pt x="63" y="0"/>
                  <a:pt x="63" y="0"/>
                  <a:pt x="64" y="0"/>
                </a:cubicBezTo>
                <a:close/>
                <a:moveTo>
                  <a:pt x="85" y="0"/>
                </a:moveTo>
                <a:cubicBezTo>
                  <a:pt x="89" y="0"/>
                  <a:pt x="93" y="0"/>
                  <a:pt x="97" y="0"/>
                </a:cubicBezTo>
                <a:cubicBezTo>
                  <a:pt x="98" y="0"/>
                  <a:pt x="99" y="0"/>
                  <a:pt x="99" y="1"/>
                </a:cubicBezTo>
                <a:cubicBezTo>
                  <a:pt x="99" y="1"/>
                  <a:pt x="99" y="1"/>
                  <a:pt x="99" y="1"/>
                </a:cubicBezTo>
                <a:cubicBezTo>
                  <a:pt x="99" y="2"/>
                  <a:pt x="98" y="3"/>
                  <a:pt x="97" y="3"/>
                </a:cubicBezTo>
                <a:cubicBezTo>
                  <a:pt x="93" y="3"/>
                  <a:pt x="89" y="3"/>
                  <a:pt x="85" y="3"/>
                </a:cubicBezTo>
                <a:cubicBezTo>
                  <a:pt x="84" y="3"/>
                  <a:pt x="84" y="2"/>
                  <a:pt x="84" y="1"/>
                </a:cubicBezTo>
                <a:cubicBezTo>
                  <a:pt x="84" y="1"/>
                  <a:pt x="84" y="1"/>
                  <a:pt x="84" y="1"/>
                </a:cubicBezTo>
                <a:cubicBezTo>
                  <a:pt x="84" y="0"/>
                  <a:pt x="84" y="0"/>
                  <a:pt x="85" y="0"/>
                </a:cubicBezTo>
                <a:close/>
                <a:moveTo>
                  <a:pt x="106" y="0"/>
                </a:moveTo>
                <a:cubicBezTo>
                  <a:pt x="110" y="0"/>
                  <a:pt x="114" y="0"/>
                  <a:pt x="118" y="0"/>
                </a:cubicBezTo>
                <a:cubicBezTo>
                  <a:pt x="119" y="0"/>
                  <a:pt x="120" y="0"/>
                  <a:pt x="120" y="1"/>
                </a:cubicBezTo>
                <a:cubicBezTo>
                  <a:pt x="120" y="1"/>
                  <a:pt x="120" y="1"/>
                  <a:pt x="120" y="1"/>
                </a:cubicBezTo>
                <a:cubicBezTo>
                  <a:pt x="120" y="2"/>
                  <a:pt x="119" y="3"/>
                  <a:pt x="118" y="3"/>
                </a:cubicBezTo>
                <a:cubicBezTo>
                  <a:pt x="114" y="3"/>
                  <a:pt x="110" y="3"/>
                  <a:pt x="106" y="3"/>
                </a:cubicBezTo>
                <a:cubicBezTo>
                  <a:pt x="105" y="3"/>
                  <a:pt x="105" y="2"/>
                  <a:pt x="105" y="1"/>
                </a:cubicBezTo>
                <a:cubicBezTo>
                  <a:pt x="105" y="1"/>
                  <a:pt x="105" y="1"/>
                  <a:pt x="105" y="1"/>
                </a:cubicBezTo>
                <a:cubicBezTo>
                  <a:pt x="105" y="0"/>
                  <a:pt x="105" y="0"/>
                  <a:pt x="106" y="0"/>
                </a:cubicBezTo>
                <a:close/>
              </a:path>
            </a:pathLst>
          </a:custGeom>
          <a:solidFill>
            <a:srgbClr val="BCE1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88" name="Freeform 7"/>
          <p:cNvSpPr>
            <a:spLocks noEditPoints="1"/>
          </p:cNvSpPr>
          <p:nvPr/>
        </p:nvSpPr>
        <p:spPr bwMode="auto">
          <a:xfrm>
            <a:off x="4046764" y="6507165"/>
            <a:ext cx="998537" cy="25400"/>
          </a:xfrm>
          <a:custGeom>
            <a:avLst/>
            <a:gdLst>
              <a:gd name="T0" fmla="*/ 1 w 120"/>
              <a:gd name="T1" fmla="*/ 0 h 3"/>
              <a:gd name="T2" fmla="*/ 13 w 120"/>
              <a:gd name="T3" fmla="*/ 0 h 3"/>
              <a:gd name="T4" fmla="*/ 15 w 120"/>
              <a:gd name="T5" fmla="*/ 1 h 3"/>
              <a:gd name="T6" fmla="*/ 15 w 120"/>
              <a:gd name="T7" fmla="*/ 1 h 3"/>
              <a:gd name="T8" fmla="*/ 13 w 120"/>
              <a:gd name="T9" fmla="*/ 3 h 3"/>
              <a:gd name="T10" fmla="*/ 1 w 120"/>
              <a:gd name="T11" fmla="*/ 3 h 3"/>
              <a:gd name="T12" fmla="*/ 0 w 120"/>
              <a:gd name="T13" fmla="*/ 1 h 3"/>
              <a:gd name="T14" fmla="*/ 0 w 120"/>
              <a:gd name="T15" fmla="*/ 1 h 3"/>
              <a:gd name="T16" fmla="*/ 1 w 120"/>
              <a:gd name="T17" fmla="*/ 0 h 3"/>
              <a:gd name="T18" fmla="*/ 22 w 120"/>
              <a:gd name="T19" fmla="*/ 0 h 3"/>
              <a:gd name="T20" fmla="*/ 34 w 120"/>
              <a:gd name="T21" fmla="*/ 0 h 3"/>
              <a:gd name="T22" fmla="*/ 36 w 120"/>
              <a:gd name="T23" fmla="*/ 1 h 3"/>
              <a:gd name="T24" fmla="*/ 36 w 120"/>
              <a:gd name="T25" fmla="*/ 1 h 3"/>
              <a:gd name="T26" fmla="*/ 34 w 120"/>
              <a:gd name="T27" fmla="*/ 3 h 3"/>
              <a:gd name="T28" fmla="*/ 22 w 120"/>
              <a:gd name="T29" fmla="*/ 3 h 3"/>
              <a:gd name="T30" fmla="*/ 21 w 120"/>
              <a:gd name="T31" fmla="*/ 1 h 3"/>
              <a:gd name="T32" fmla="*/ 21 w 120"/>
              <a:gd name="T33" fmla="*/ 1 h 3"/>
              <a:gd name="T34" fmla="*/ 22 w 120"/>
              <a:gd name="T35" fmla="*/ 0 h 3"/>
              <a:gd name="T36" fmla="*/ 43 w 120"/>
              <a:gd name="T37" fmla="*/ 0 h 3"/>
              <a:gd name="T38" fmla="*/ 55 w 120"/>
              <a:gd name="T39" fmla="*/ 0 h 3"/>
              <a:gd name="T40" fmla="*/ 57 w 120"/>
              <a:gd name="T41" fmla="*/ 1 h 3"/>
              <a:gd name="T42" fmla="*/ 57 w 120"/>
              <a:gd name="T43" fmla="*/ 1 h 3"/>
              <a:gd name="T44" fmla="*/ 55 w 120"/>
              <a:gd name="T45" fmla="*/ 3 h 3"/>
              <a:gd name="T46" fmla="*/ 43 w 120"/>
              <a:gd name="T47" fmla="*/ 3 h 3"/>
              <a:gd name="T48" fmla="*/ 42 w 120"/>
              <a:gd name="T49" fmla="*/ 1 h 3"/>
              <a:gd name="T50" fmla="*/ 42 w 120"/>
              <a:gd name="T51" fmla="*/ 1 h 3"/>
              <a:gd name="T52" fmla="*/ 43 w 120"/>
              <a:gd name="T53" fmla="*/ 0 h 3"/>
              <a:gd name="T54" fmla="*/ 64 w 120"/>
              <a:gd name="T55" fmla="*/ 0 h 3"/>
              <a:gd name="T56" fmla="*/ 76 w 120"/>
              <a:gd name="T57" fmla="*/ 0 h 3"/>
              <a:gd name="T58" fmla="*/ 78 w 120"/>
              <a:gd name="T59" fmla="*/ 1 h 3"/>
              <a:gd name="T60" fmla="*/ 78 w 120"/>
              <a:gd name="T61" fmla="*/ 1 h 3"/>
              <a:gd name="T62" fmla="*/ 76 w 120"/>
              <a:gd name="T63" fmla="*/ 3 h 3"/>
              <a:gd name="T64" fmla="*/ 64 w 120"/>
              <a:gd name="T65" fmla="*/ 3 h 3"/>
              <a:gd name="T66" fmla="*/ 63 w 120"/>
              <a:gd name="T67" fmla="*/ 1 h 3"/>
              <a:gd name="T68" fmla="*/ 63 w 120"/>
              <a:gd name="T69" fmla="*/ 1 h 3"/>
              <a:gd name="T70" fmla="*/ 64 w 120"/>
              <a:gd name="T71" fmla="*/ 0 h 3"/>
              <a:gd name="T72" fmla="*/ 85 w 120"/>
              <a:gd name="T73" fmla="*/ 0 h 3"/>
              <a:gd name="T74" fmla="*/ 97 w 120"/>
              <a:gd name="T75" fmla="*/ 0 h 3"/>
              <a:gd name="T76" fmla="*/ 99 w 120"/>
              <a:gd name="T77" fmla="*/ 1 h 3"/>
              <a:gd name="T78" fmla="*/ 99 w 120"/>
              <a:gd name="T79" fmla="*/ 1 h 3"/>
              <a:gd name="T80" fmla="*/ 97 w 120"/>
              <a:gd name="T81" fmla="*/ 3 h 3"/>
              <a:gd name="T82" fmla="*/ 85 w 120"/>
              <a:gd name="T83" fmla="*/ 3 h 3"/>
              <a:gd name="T84" fmla="*/ 84 w 120"/>
              <a:gd name="T85" fmla="*/ 1 h 3"/>
              <a:gd name="T86" fmla="*/ 84 w 120"/>
              <a:gd name="T87" fmla="*/ 1 h 3"/>
              <a:gd name="T88" fmla="*/ 85 w 120"/>
              <a:gd name="T89" fmla="*/ 0 h 3"/>
              <a:gd name="T90" fmla="*/ 106 w 120"/>
              <a:gd name="T91" fmla="*/ 0 h 3"/>
              <a:gd name="T92" fmla="*/ 118 w 120"/>
              <a:gd name="T93" fmla="*/ 0 h 3"/>
              <a:gd name="T94" fmla="*/ 120 w 120"/>
              <a:gd name="T95" fmla="*/ 1 h 3"/>
              <a:gd name="T96" fmla="*/ 120 w 120"/>
              <a:gd name="T97" fmla="*/ 1 h 3"/>
              <a:gd name="T98" fmla="*/ 118 w 120"/>
              <a:gd name="T99" fmla="*/ 3 h 3"/>
              <a:gd name="T100" fmla="*/ 106 w 120"/>
              <a:gd name="T101" fmla="*/ 3 h 3"/>
              <a:gd name="T102" fmla="*/ 105 w 120"/>
              <a:gd name="T103" fmla="*/ 1 h 3"/>
              <a:gd name="T104" fmla="*/ 105 w 120"/>
              <a:gd name="T105" fmla="*/ 1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0"/>
                  <a:pt x="15" y="1"/>
                </a:cubicBezTo>
                <a:cubicBezTo>
                  <a:pt x="15" y="1"/>
                  <a:pt x="15" y="1"/>
                  <a:pt x="15" y="1"/>
                </a:cubicBezTo>
                <a:cubicBezTo>
                  <a:pt x="15" y="2"/>
                  <a:pt x="14" y="3"/>
                  <a:pt x="13" y="3"/>
                </a:cubicBezTo>
                <a:cubicBezTo>
                  <a:pt x="9" y="3"/>
                  <a:pt x="5" y="3"/>
                  <a:pt x="1" y="3"/>
                </a:cubicBezTo>
                <a:cubicBezTo>
                  <a:pt x="0" y="3"/>
                  <a:pt x="0" y="2"/>
                  <a:pt x="0" y="1"/>
                </a:cubicBezTo>
                <a:cubicBezTo>
                  <a:pt x="0" y="1"/>
                  <a:pt x="0" y="1"/>
                  <a:pt x="0" y="1"/>
                </a:cubicBezTo>
                <a:cubicBezTo>
                  <a:pt x="0" y="0"/>
                  <a:pt x="0" y="0"/>
                  <a:pt x="1" y="0"/>
                </a:cubicBezTo>
                <a:close/>
                <a:moveTo>
                  <a:pt x="22" y="0"/>
                </a:moveTo>
                <a:cubicBezTo>
                  <a:pt x="26" y="0"/>
                  <a:pt x="30" y="0"/>
                  <a:pt x="34" y="0"/>
                </a:cubicBezTo>
                <a:cubicBezTo>
                  <a:pt x="35" y="0"/>
                  <a:pt x="36" y="0"/>
                  <a:pt x="36" y="1"/>
                </a:cubicBezTo>
                <a:cubicBezTo>
                  <a:pt x="36" y="1"/>
                  <a:pt x="36" y="1"/>
                  <a:pt x="36" y="1"/>
                </a:cubicBezTo>
                <a:cubicBezTo>
                  <a:pt x="36" y="2"/>
                  <a:pt x="35" y="3"/>
                  <a:pt x="34" y="3"/>
                </a:cubicBezTo>
                <a:cubicBezTo>
                  <a:pt x="30" y="3"/>
                  <a:pt x="26" y="3"/>
                  <a:pt x="22" y="3"/>
                </a:cubicBezTo>
                <a:cubicBezTo>
                  <a:pt x="21" y="3"/>
                  <a:pt x="21" y="2"/>
                  <a:pt x="21" y="1"/>
                </a:cubicBezTo>
                <a:cubicBezTo>
                  <a:pt x="21" y="1"/>
                  <a:pt x="21" y="1"/>
                  <a:pt x="21" y="1"/>
                </a:cubicBezTo>
                <a:cubicBezTo>
                  <a:pt x="21" y="0"/>
                  <a:pt x="21" y="0"/>
                  <a:pt x="22" y="0"/>
                </a:cubicBezTo>
                <a:close/>
                <a:moveTo>
                  <a:pt x="43" y="0"/>
                </a:moveTo>
                <a:cubicBezTo>
                  <a:pt x="47" y="0"/>
                  <a:pt x="51" y="0"/>
                  <a:pt x="55" y="0"/>
                </a:cubicBezTo>
                <a:cubicBezTo>
                  <a:pt x="56" y="0"/>
                  <a:pt x="57" y="0"/>
                  <a:pt x="57" y="1"/>
                </a:cubicBezTo>
                <a:cubicBezTo>
                  <a:pt x="57" y="1"/>
                  <a:pt x="57" y="1"/>
                  <a:pt x="57" y="1"/>
                </a:cubicBezTo>
                <a:cubicBezTo>
                  <a:pt x="57" y="2"/>
                  <a:pt x="56" y="3"/>
                  <a:pt x="55" y="3"/>
                </a:cubicBezTo>
                <a:cubicBezTo>
                  <a:pt x="51" y="3"/>
                  <a:pt x="47" y="3"/>
                  <a:pt x="43" y="3"/>
                </a:cubicBezTo>
                <a:cubicBezTo>
                  <a:pt x="42" y="3"/>
                  <a:pt x="42" y="2"/>
                  <a:pt x="42" y="1"/>
                </a:cubicBezTo>
                <a:cubicBezTo>
                  <a:pt x="42" y="1"/>
                  <a:pt x="42" y="1"/>
                  <a:pt x="42" y="1"/>
                </a:cubicBezTo>
                <a:cubicBezTo>
                  <a:pt x="42" y="0"/>
                  <a:pt x="42" y="0"/>
                  <a:pt x="43" y="0"/>
                </a:cubicBezTo>
                <a:close/>
                <a:moveTo>
                  <a:pt x="64" y="0"/>
                </a:moveTo>
                <a:cubicBezTo>
                  <a:pt x="68" y="0"/>
                  <a:pt x="72" y="0"/>
                  <a:pt x="76" y="0"/>
                </a:cubicBezTo>
                <a:cubicBezTo>
                  <a:pt x="77" y="0"/>
                  <a:pt x="78" y="0"/>
                  <a:pt x="78" y="1"/>
                </a:cubicBezTo>
                <a:cubicBezTo>
                  <a:pt x="78" y="1"/>
                  <a:pt x="78" y="1"/>
                  <a:pt x="78" y="1"/>
                </a:cubicBezTo>
                <a:cubicBezTo>
                  <a:pt x="78" y="2"/>
                  <a:pt x="77" y="3"/>
                  <a:pt x="76" y="3"/>
                </a:cubicBezTo>
                <a:cubicBezTo>
                  <a:pt x="72" y="3"/>
                  <a:pt x="68" y="3"/>
                  <a:pt x="64" y="3"/>
                </a:cubicBezTo>
                <a:cubicBezTo>
                  <a:pt x="63" y="3"/>
                  <a:pt x="63" y="2"/>
                  <a:pt x="63" y="1"/>
                </a:cubicBezTo>
                <a:cubicBezTo>
                  <a:pt x="63" y="1"/>
                  <a:pt x="63" y="1"/>
                  <a:pt x="63" y="1"/>
                </a:cubicBezTo>
                <a:cubicBezTo>
                  <a:pt x="63" y="0"/>
                  <a:pt x="63" y="0"/>
                  <a:pt x="64" y="0"/>
                </a:cubicBezTo>
                <a:close/>
                <a:moveTo>
                  <a:pt x="85" y="0"/>
                </a:moveTo>
                <a:cubicBezTo>
                  <a:pt x="89" y="0"/>
                  <a:pt x="93" y="0"/>
                  <a:pt x="97" y="0"/>
                </a:cubicBezTo>
                <a:cubicBezTo>
                  <a:pt x="98" y="0"/>
                  <a:pt x="99" y="0"/>
                  <a:pt x="99" y="1"/>
                </a:cubicBezTo>
                <a:cubicBezTo>
                  <a:pt x="99" y="1"/>
                  <a:pt x="99" y="1"/>
                  <a:pt x="99" y="1"/>
                </a:cubicBezTo>
                <a:cubicBezTo>
                  <a:pt x="99" y="2"/>
                  <a:pt x="98" y="3"/>
                  <a:pt x="97" y="3"/>
                </a:cubicBezTo>
                <a:cubicBezTo>
                  <a:pt x="93" y="3"/>
                  <a:pt x="89" y="3"/>
                  <a:pt x="85" y="3"/>
                </a:cubicBezTo>
                <a:cubicBezTo>
                  <a:pt x="84" y="3"/>
                  <a:pt x="84" y="2"/>
                  <a:pt x="84" y="1"/>
                </a:cubicBezTo>
                <a:cubicBezTo>
                  <a:pt x="84" y="1"/>
                  <a:pt x="84" y="1"/>
                  <a:pt x="84" y="1"/>
                </a:cubicBezTo>
                <a:cubicBezTo>
                  <a:pt x="84" y="0"/>
                  <a:pt x="84" y="0"/>
                  <a:pt x="85" y="0"/>
                </a:cubicBezTo>
                <a:close/>
                <a:moveTo>
                  <a:pt x="106" y="0"/>
                </a:moveTo>
                <a:cubicBezTo>
                  <a:pt x="110" y="0"/>
                  <a:pt x="114" y="0"/>
                  <a:pt x="118" y="0"/>
                </a:cubicBezTo>
                <a:cubicBezTo>
                  <a:pt x="119" y="0"/>
                  <a:pt x="120" y="0"/>
                  <a:pt x="120" y="1"/>
                </a:cubicBezTo>
                <a:cubicBezTo>
                  <a:pt x="120" y="1"/>
                  <a:pt x="120" y="1"/>
                  <a:pt x="120" y="1"/>
                </a:cubicBezTo>
                <a:cubicBezTo>
                  <a:pt x="120" y="2"/>
                  <a:pt x="119" y="3"/>
                  <a:pt x="118" y="3"/>
                </a:cubicBezTo>
                <a:cubicBezTo>
                  <a:pt x="114" y="3"/>
                  <a:pt x="110" y="3"/>
                  <a:pt x="106" y="3"/>
                </a:cubicBezTo>
                <a:cubicBezTo>
                  <a:pt x="105" y="3"/>
                  <a:pt x="105" y="2"/>
                  <a:pt x="105" y="1"/>
                </a:cubicBezTo>
                <a:cubicBezTo>
                  <a:pt x="105" y="1"/>
                  <a:pt x="105" y="1"/>
                  <a:pt x="105" y="1"/>
                </a:cubicBezTo>
                <a:cubicBezTo>
                  <a:pt x="105" y="0"/>
                  <a:pt x="105" y="0"/>
                  <a:pt x="106" y="0"/>
                </a:cubicBezTo>
                <a:close/>
              </a:path>
            </a:pathLst>
          </a:custGeom>
          <a:solidFill>
            <a:srgbClr val="BCE1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89" name="Freeform 8"/>
          <p:cNvSpPr/>
          <p:nvPr/>
        </p:nvSpPr>
        <p:spPr bwMode="auto">
          <a:xfrm>
            <a:off x="4362677" y="5260977"/>
            <a:ext cx="498475" cy="1428750"/>
          </a:xfrm>
          <a:custGeom>
            <a:avLst/>
            <a:gdLst>
              <a:gd name="T0" fmla="*/ 0 w 314"/>
              <a:gd name="T1" fmla="*/ 0 h 900"/>
              <a:gd name="T2" fmla="*/ 314 w 314"/>
              <a:gd name="T3" fmla="*/ 298 h 900"/>
              <a:gd name="T4" fmla="*/ 314 w 314"/>
              <a:gd name="T5" fmla="*/ 900 h 900"/>
              <a:gd name="T6" fmla="*/ 0 w 314"/>
              <a:gd name="T7" fmla="*/ 602 h 900"/>
              <a:gd name="T8" fmla="*/ 0 w 314"/>
              <a:gd name="T9" fmla="*/ 0 h 900"/>
              <a:gd name="T10" fmla="*/ 0 w 314"/>
              <a:gd name="T11" fmla="*/ 0 h 900"/>
            </a:gdLst>
            <a:ahLst/>
            <a:cxnLst>
              <a:cxn ang="0">
                <a:pos x="T0" y="T1"/>
              </a:cxn>
              <a:cxn ang="0">
                <a:pos x="T2" y="T3"/>
              </a:cxn>
              <a:cxn ang="0">
                <a:pos x="T4" y="T5"/>
              </a:cxn>
              <a:cxn ang="0">
                <a:pos x="T6" y="T7"/>
              </a:cxn>
              <a:cxn ang="0">
                <a:pos x="T8" y="T9"/>
              </a:cxn>
              <a:cxn ang="0">
                <a:pos x="T10" y="T11"/>
              </a:cxn>
            </a:cxnLst>
            <a:rect l="0" t="0" r="r" b="b"/>
            <a:pathLst>
              <a:path w="314" h="900">
                <a:moveTo>
                  <a:pt x="0" y="0"/>
                </a:moveTo>
                <a:lnTo>
                  <a:pt x="314" y="298"/>
                </a:lnTo>
                <a:lnTo>
                  <a:pt x="314" y="900"/>
                </a:lnTo>
                <a:lnTo>
                  <a:pt x="0" y="602"/>
                </a:lnTo>
                <a:lnTo>
                  <a:pt x="0" y="0"/>
                </a:lnTo>
                <a:lnTo>
                  <a:pt x="0" y="0"/>
                </a:lnTo>
                <a:close/>
              </a:path>
            </a:pathLst>
          </a:custGeom>
          <a:solidFill>
            <a:srgbClr val="0A6F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1" name="Freeform 9"/>
          <p:cNvSpPr>
            <a:spLocks noEditPoints="1"/>
          </p:cNvSpPr>
          <p:nvPr/>
        </p:nvSpPr>
        <p:spPr bwMode="auto">
          <a:xfrm>
            <a:off x="4362677" y="6091240"/>
            <a:ext cx="498475" cy="515938"/>
          </a:xfrm>
          <a:custGeom>
            <a:avLst/>
            <a:gdLst>
              <a:gd name="T0" fmla="*/ 60 w 60"/>
              <a:gd name="T1" fmla="*/ 57 h 62"/>
              <a:gd name="T2" fmla="*/ 60 w 60"/>
              <a:gd name="T3" fmla="*/ 62 h 62"/>
              <a:gd name="T4" fmla="*/ 53 w 60"/>
              <a:gd name="T5" fmla="*/ 56 h 62"/>
              <a:gd name="T6" fmla="*/ 53 w 60"/>
              <a:gd name="T7" fmla="*/ 53 h 62"/>
              <a:gd name="T8" fmla="*/ 53 w 60"/>
              <a:gd name="T9" fmla="*/ 53 h 62"/>
              <a:gd name="T10" fmla="*/ 56 w 60"/>
              <a:gd name="T11" fmla="*/ 53 h 62"/>
              <a:gd name="T12" fmla="*/ 60 w 60"/>
              <a:gd name="T13" fmla="*/ 57 h 62"/>
              <a:gd name="T14" fmla="*/ 0 w 60"/>
              <a:gd name="T15" fmla="*/ 4 h 62"/>
              <a:gd name="T16" fmla="*/ 0 w 60"/>
              <a:gd name="T17" fmla="*/ 0 h 62"/>
              <a:gd name="T18" fmla="*/ 3 w 60"/>
              <a:gd name="T19" fmla="*/ 3 h 62"/>
              <a:gd name="T20" fmla="*/ 4 w 60"/>
              <a:gd name="T21" fmla="*/ 6 h 62"/>
              <a:gd name="T22" fmla="*/ 4 w 60"/>
              <a:gd name="T23" fmla="*/ 6 h 62"/>
              <a:gd name="T24" fmla="*/ 1 w 60"/>
              <a:gd name="T25" fmla="*/ 6 h 62"/>
              <a:gd name="T26" fmla="*/ 0 w 60"/>
              <a:gd name="T27" fmla="*/ 4 h 62"/>
              <a:gd name="T28" fmla="*/ 10 w 60"/>
              <a:gd name="T29" fmla="*/ 10 h 62"/>
              <a:gd name="T30" fmla="*/ 19 w 60"/>
              <a:gd name="T31" fmla="*/ 18 h 62"/>
              <a:gd name="T32" fmla="*/ 19 w 60"/>
              <a:gd name="T33" fmla="*/ 20 h 62"/>
              <a:gd name="T34" fmla="*/ 19 w 60"/>
              <a:gd name="T35" fmla="*/ 20 h 62"/>
              <a:gd name="T36" fmla="*/ 16 w 60"/>
              <a:gd name="T37" fmla="*/ 20 h 62"/>
              <a:gd name="T38" fmla="*/ 8 w 60"/>
              <a:gd name="T39" fmla="*/ 12 h 62"/>
              <a:gd name="T40" fmla="*/ 8 w 60"/>
              <a:gd name="T41" fmla="*/ 10 h 62"/>
              <a:gd name="T42" fmla="*/ 8 w 60"/>
              <a:gd name="T43" fmla="*/ 10 h 62"/>
              <a:gd name="T44" fmla="*/ 10 w 60"/>
              <a:gd name="T45" fmla="*/ 10 h 62"/>
              <a:gd name="T46" fmla="*/ 25 w 60"/>
              <a:gd name="T47" fmla="*/ 24 h 62"/>
              <a:gd name="T48" fmla="*/ 34 w 60"/>
              <a:gd name="T49" fmla="*/ 32 h 62"/>
              <a:gd name="T50" fmla="*/ 34 w 60"/>
              <a:gd name="T51" fmla="*/ 35 h 62"/>
              <a:gd name="T52" fmla="*/ 34 w 60"/>
              <a:gd name="T53" fmla="*/ 35 h 62"/>
              <a:gd name="T54" fmla="*/ 32 w 60"/>
              <a:gd name="T55" fmla="*/ 35 h 62"/>
              <a:gd name="T56" fmla="*/ 23 w 60"/>
              <a:gd name="T57" fmla="*/ 27 h 62"/>
              <a:gd name="T58" fmla="*/ 23 w 60"/>
              <a:gd name="T59" fmla="*/ 24 h 62"/>
              <a:gd name="T60" fmla="*/ 23 w 60"/>
              <a:gd name="T61" fmla="*/ 24 h 62"/>
              <a:gd name="T62" fmla="*/ 25 w 60"/>
              <a:gd name="T63" fmla="*/ 24 h 62"/>
              <a:gd name="T64" fmla="*/ 41 w 60"/>
              <a:gd name="T65" fmla="*/ 39 h 62"/>
              <a:gd name="T66" fmla="*/ 49 w 60"/>
              <a:gd name="T67" fmla="*/ 47 h 62"/>
              <a:gd name="T68" fmla="*/ 49 w 60"/>
              <a:gd name="T69" fmla="*/ 49 h 62"/>
              <a:gd name="T70" fmla="*/ 49 w 60"/>
              <a:gd name="T71" fmla="*/ 49 h 62"/>
              <a:gd name="T72" fmla="*/ 47 w 60"/>
              <a:gd name="T73" fmla="*/ 49 h 62"/>
              <a:gd name="T74" fmla="*/ 38 w 60"/>
              <a:gd name="T75" fmla="*/ 41 h 62"/>
              <a:gd name="T76" fmla="*/ 38 w 60"/>
              <a:gd name="T77" fmla="*/ 39 h 62"/>
              <a:gd name="T78" fmla="*/ 38 w 60"/>
              <a:gd name="T79" fmla="*/ 39 h 62"/>
              <a:gd name="T80" fmla="*/ 41 w 60"/>
              <a:gd name="T8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2">
                <a:moveTo>
                  <a:pt x="60" y="57"/>
                </a:moveTo>
                <a:cubicBezTo>
                  <a:pt x="60" y="62"/>
                  <a:pt x="60" y="62"/>
                  <a:pt x="60" y="62"/>
                </a:cubicBezTo>
                <a:cubicBezTo>
                  <a:pt x="58" y="60"/>
                  <a:pt x="56" y="58"/>
                  <a:pt x="53" y="56"/>
                </a:cubicBezTo>
                <a:cubicBezTo>
                  <a:pt x="53" y="55"/>
                  <a:pt x="53" y="54"/>
                  <a:pt x="53" y="53"/>
                </a:cubicBezTo>
                <a:cubicBezTo>
                  <a:pt x="53" y="53"/>
                  <a:pt x="53" y="53"/>
                  <a:pt x="53" y="53"/>
                </a:cubicBezTo>
                <a:cubicBezTo>
                  <a:pt x="54" y="53"/>
                  <a:pt x="55" y="53"/>
                  <a:pt x="56" y="53"/>
                </a:cubicBezTo>
                <a:cubicBezTo>
                  <a:pt x="57" y="55"/>
                  <a:pt x="58" y="56"/>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7"/>
                  <a:pt x="2" y="7"/>
                  <a:pt x="1" y="6"/>
                </a:cubicBezTo>
                <a:cubicBezTo>
                  <a:pt x="1" y="5"/>
                  <a:pt x="0" y="5"/>
                  <a:pt x="0" y="4"/>
                </a:cubicBezTo>
                <a:close/>
                <a:moveTo>
                  <a:pt x="10" y="10"/>
                </a:moveTo>
                <a:cubicBezTo>
                  <a:pt x="13" y="13"/>
                  <a:pt x="16" y="15"/>
                  <a:pt x="19" y="18"/>
                </a:cubicBezTo>
                <a:cubicBezTo>
                  <a:pt x="19" y="19"/>
                  <a:pt x="19" y="20"/>
                  <a:pt x="19" y="20"/>
                </a:cubicBezTo>
                <a:cubicBezTo>
                  <a:pt x="19" y="20"/>
                  <a:pt x="19" y="20"/>
                  <a:pt x="19" y="20"/>
                </a:cubicBezTo>
                <a:cubicBezTo>
                  <a:pt x="18" y="21"/>
                  <a:pt x="17" y="21"/>
                  <a:pt x="16" y="20"/>
                </a:cubicBezTo>
                <a:cubicBezTo>
                  <a:pt x="14" y="18"/>
                  <a:pt x="11" y="15"/>
                  <a:pt x="8" y="12"/>
                </a:cubicBezTo>
                <a:cubicBezTo>
                  <a:pt x="7" y="12"/>
                  <a:pt x="7" y="11"/>
                  <a:pt x="8" y="10"/>
                </a:cubicBezTo>
                <a:cubicBezTo>
                  <a:pt x="8" y="10"/>
                  <a:pt x="8" y="10"/>
                  <a:pt x="8" y="10"/>
                </a:cubicBezTo>
                <a:cubicBezTo>
                  <a:pt x="8" y="9"/>
                  <a:pt x="9" y="9"/>
                  <a:pt x="10" y="10"/>
                </a:cubicBezTo>
                <a:close/>
                <a:moveTo>
                  <a:pt x="25" y="24"/>
                </a:moveTo>
                <a:cubicBezTo>
                  <a:pt x="28" y="27"/>
                  <a:pt x="31" y="30"/>
                  <a:pt x="34" y="32"/>
                </a:cubicBezTo>
                <a:cubicBezTo>
                  <a:pt x="35" y="33"/>
                  <a:pt x="35" y="34"/>
                  <a:pt x="34" y="35"/>
                </a:cubicBezTo>
                <a:cubicBezTo>
                  <a:pt x="34" y="35"/>
                  <a:pt x="34" y="35"/>
                  <a:pt x="34" y="35"/>
                </a:cubicBezTo>
                <a:cubicBezTo>
                  <a:pt x="33" y="35"/>
                  <a:pt x="32" y="35"/>
                  <a:pt x="32" y="35"/>
                </a:cubicBezTo>
                <a:cubicBezTo>
                  <a:pt x="29" y="32"/>
                  <a:pt x="26" y="29"/>
                  <a:pt x="23" y="27"/>
                </a:cubicBezTo>
                <a:cubicBezTo>
                  <a:pt x="22" y="26"/>
                  <a:pt x="22" y="25"/>
                  <a:pt x="23" y="24"/>
                </a:cubicBezTo>
                <a:cubicBezTo>
                  <a:pt x="23" y="24"/>
                  <a:pt x="23" y="24"/>
                  <a:pt x="23" y="24"/>
                </a:cubicBezTo>
                <a:cubicBezTo>
                  <a:pt x="24" y="24"/>
                  <a:pt x="25" y="24"/>
                  <a:pt x="25" y="24"/>
                </a:cubicBezTo>
                <a:close/>
                <a:moveTo>
                  <a:pt x="41" y="39"/>
                </a:moveTo>
                <a:cubicBezTo>
                  <a:pt x="43" y="42"/>
                  <a:pt x="46" y="44"/>
                  <a:pt x="49" y="47"/>
                </a:cubicBezTo>
                <a:cubicBezTo>
                  <a:pt x="50" y="48"/>
                  <a:pt x="50" y="49"/>
                  <a:pt x="49" y="49"/>
                </a:cubicBezTo>
                <a:cubicBezTo>
                  <a:pt x="49" y="49"/>
                  <a:pt x="49" y="49"/>
                  <a:pt x="49" y="49"/>
                </a:cubicBezTo>
                <a:cubicBezTo>
                  <a:pt x="48" y="50"/>
                  <a:pt x="47" y="50"/>
                  <a:pt x="47" y="49"/>
                </a:cubicBezTo>
                <a:cubicBezTo>
                  <a:pt x="44" y="47"/>
                  <a:pt x="41" y="44"/>
                  <a:pt x="38" y="41"/>
                </a:cubicBezTo>
                <a:cubicBezTo>
                  <a:pt x="38" y="41"/>
                  <a:pt x="38" y="40"/>
                  <a:pt x="38" y="39"/>
                </a:cubicBezTo>
                <a:cubicBezTo>
                  <a:pt x="38" y="39"/>
                  <a:pt x="38" y="39"/>
                  <a:pt x="38" y="39"/>
                </a:cubicBezTo>
                <a:cubicBezTo>
                  <a:pt x="39" y="38"/>
                  <a:pt x="40" y="38"/>
                  <a:pt x="41" y="39"/>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2" name="Freeform 10"/>
          <p:cNvSpPr/>
          <p:nvPr/>
        </p:nvSpPr>
        <p:spPr bwMode="auto">
          <a:xfrm>
            <a:off x="3930877" y="4013202"/>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4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4"/>
                </a:lnTo>
                <a:lnTo>
                  <a:pt x="0" y="0"/>
                </a:lnTo>
                <a:lnTo>
                  <a:pt x="0" y="0"/>
                </a:ln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3" name="Freeform 11"/>
          <p:cNvSpPr>
            <a:spLocks noEditPoints="1"/>
          </p:cNvSpPr>
          <p:nvPr/>
        </p:nvSpPr>
        <p:spPr bwMode="auto">
          <a:xfrm>
            <a:off x="4046764" y="407194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EE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4" name="Freeform 12"/>
          <p:cNvSpPr>
            <a:spLocks noEditPoints="1"/>
          </p:cNvSpPr>
          <p:nvPr/>
        </p:nvSpPr>
        <p:spPr bwMode="auto">
          <a:xfrm>
            <a:off x="4046764" y="487839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EE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5" name="Freeform 13"/>
          <p:cNvSpPr/>
          <p:nvPr/>
        </p:nvSpPr>
        <p:spPr bwMode="auto">
          <a:xfrm>
            <a:off x="4362677" y="3638552"/>
            <a:ext cx="498475" cy="1430338"/>
          </a:xfrm>
          <a:custGeom>
            <a:avLst/>
            <a:gdLst>
              <a:gd name="T0" fmla="*/ 0 w 314"/>
              <a:gd name="T1" fmla="*/ 0 h 901"/>
              <a:gd name="T2" fmla="*/ 314 w 314"/>
              <a:gd name="T3" fmla="*/ 299 h 901"/>
              <a:gd name="T4" fmla="*/ 314 w 314"/>
              <a:gd name="T5" fmla="*/ 901 h 901"/>
              <a:gd name="T6" fmla="*/ 0 w 314"/>
              <a:gd name="T7" fmla="*/ 603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3"/>
                </a:lnTo>
                <a:lnTo>
                  <a:pt x="0" y="0"/>
                </a:lnTo>
                <a:lnTo>
                  <a:pt x="0" y="0"/>
                </a:lnTo>
                <a:close/>
              </a:path>
            </a:pathLst>
          </a:custGeom>
          <a:solidFill>
            <a:srgbClr val="D46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6" name="Freeform 14"/>
          <p:cNvSpPr>
            <a:spLocks noEditPoints="1"/>
          </p:cNvSpPr>
          <p:nvPr/>
        </p:nvSpPr>
        <p:spPr bwMode="auto">
          <a:xfrm>
            <a:off x="4362677" y="4470402"/>
            <a:ext cx="498475" cy="506413"/>
          </a:xfrm>
          <a:custGeom>
            <a:avLst/>
            <a:gdLst>
              <a:gd name="T0" fmla="*/ 60 w 60"/>
              <a:gd name="T1" fmla="*/ 57 h 61"/>
              <a:gd name="T2" fmla="*/ 60 w 60"/>
              <a:gd name="T3" fmla="*/ 61 h 61"/>
              <a:gd name="T4" fmla="*/ 53 w 60"/>
              <a:gd name="T5" fmla="*/ 55 h 61"/>
              <a:gd name="T6" fmla="*/ 53 w 60"/>
              <a:gd name="T7" fmla="*/ 53 h 61"/>
              <a:gd name="T8" fmla="*/ 53 w 60"/>
              <a:gd name="T9" fmla="*/ 53 h 61"/>
              <a:gd name="T10" fmla="*/ 56 w 60"/>
              <a:gd name="T11" fmla="*/ 53 h 61"/>
              <a:gd name="T12" fmla="*/ 60 w 60"/>
              <a:gd name="T13" fmla="*/ 57 h 61"/>
              <a:gd name="T14" fmla="*/ 0 w 60"/>
              <a:gd name="T15" fmla="*/ 4 h 61"/>
              <a:gd name="T16" fmla="*/ 0 w 60"/>
              <a:gd name="T17" fmla="*/ 0 h 61"/>
              <a:gd name="T18" fmla="*/ 3 w 60"/>
              <a:gd name="T19" fmla="*/ 3 h 61"/>
              <a:gd name="T20" fmla="*/ 4 w 60"/>
              <a:gd name="T21" fmla="*/ 6 h 61"/>
              <a:gd name="T22" fmla="*/ 4 w 60"/>
              <a:gd name="T23" fmla="*/ 6 h 61"/>
              <a:gd name="T24" fmla="*/ 1 w 60"/>
              <a:gd name="T25" fmla="*/ 6 h 61"/>
              <a:gd name="T26" fmla="*/ 0 w 60"/>
              <a:gd name="T27" fmla="*/ 4 h 61"/>
              <a:gd name="T28" fmla="*/ 10 w 60"/>
              <a:gd name="T29" fmla="*/ 10 h 61"/>
              <a:gd name="T30" fmla="*/ 19 w 60"/>
              <a:gd name="T31" fmla="*/ 18 h 61"/>
              <a:gd name="T32" fmla="*/ 19 w 60"/>
              <a:gd name="T33" fmla="*/ 20 h 61"/>
              <a:gd name="T34" fmla="*/ 19 w 60"/>
              <a:gd name="T35" fmla="*/ 20 h 61"/>
              <a:gd name="T36" fmla="*/ 16 w 60"/>
              <a:gd name="T37" fmla="*/ 20 h 61"/>
              <a:gd name="T38" fmla="*/ 8 w 60"/>
              <a:gd name="T39" fmla="*/ 12 h 61"/>
              <a:gd name="T40" fmla="*/ 8 w 60"/>
              <a:gd name="T41" fmla="*/ 10 h 61"/>
              <a:gd name="T42" fmla="*/ 8 w 60"/>
              <a:gd name="T43" fmla="*/ 10 h 61"/>
              <a:gd name="T44" fmla="*/ 10 w 60"/>
              <a:gd name="T45" fmla="*/ 10 h 61"/>
              <a:gd name="T46" fmla="*/ 25 w 60"/>
              <a:gd name="T47" fmla="*/ 24 h 61"/>
              <a:gd name="T48" fmla="*/ 34 w 60"/>
              <a:gd name="T49" fmla="*/ 32 h 61"/>
              <a:gd name="T50" fmla="*/ 34 w 60"/>
              <a:gd name="T51" fmla="*/ 35 h 61"/>
              <a:gd name="T52" fmla="*/ 34 w 60"/>
              <a:gd name="T53" fmla="*/ 35 h 61"/>
              <a:gd name="T54" fmla="*/ 32 w 60"/>
              <a:gd name="T55" fmla="*/ 35 h 61"/>
              <a:gd name="T56" fmla="*/ 23 w 60"/>
              <a:gd name="T57" fmla="*/ 27 h 61"/>
              <a:gd name="T58" fmla="*/ 23 w 60"/>
              <a:gd name="T59" fmla="*/ 24 h 61"/>
              <a:gd name="T60" fmla="*/ 23 w 60"/>
              <a:gd name="T61" fmla="*/ 24 h 61"/>
              <a:gd name="T62" fmla="*/ 25 w 60"/>
              <a:gd name="T63" fmla="*/ 24 h 61"/>
              <a:gd name="T64" fmla="*/ 41 w 60"/>
              <a:gd name="T65" fmla="*/ 39 h 61"/>
              <a:gd name="T66" fmla="*/ 49 w 60"/>
              <a:gd name="T67" fmla="*/ 47 h 61"/>
              <a:gd name="T68" fmla="*/ 49 w 60"/>
              <a:gd name="T69" fmla="*/ 49 h 61"/>
              <a:gd name="T70" fmla="*/ 49 w 60"/>
              <a:gd name="T71" fmla="*/ 49 h 61"/>
              <a:gd name="T72" fmla="*/ 47 w 60"/>
              <a:gd name="T73" fmla="*/ 49 h 61"/>
              <a:gd name="T74" fmla="*/ 38 w 60"/>
              <a:gd name="T75" fmla="*/ 41 h 61"/>
              <a:gd name="T76" fmla="*/ 38 w 60"/>
              <a:gd name="T77" fmla="*/ 39 h 61"/>
              <a:gd name="T78" fmla="*/ 38 w 60"/>
              <a:gd name="T79" fmla="*/ 39 h 61"/>
              <a:gd name="T80" fmla="*/ 41 w 60"/>
              <a:gd name="T81" fmla="*/ 3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1">
                <a:moveTo>
                  <a:pt x="60" y="57"/>
                </a:moveTo>
                <a:cubicBezTo>
                  <a:pt x="60" y="61"/>
                  <a:pt x="60" y="61"/>
                  <a:pt x="60" y="61"/>
                </a:cubicBezTo>
                <a:cubicBezTo>
                  <a:pt x="58" y="59"/>
                  <a:pt x="56" y="57"/>
                  <a:pt x="53" y="55"/>
                </a:cubicBezTo>
                <a:cubicBezTo>
                  <a:pt x="53" y="55"/>
                  <a:pt x="53" y="54"/>
                  <a:pt x="53" y="53"/>
                </a:cubicBezTo>
                <a:cubicBezTo>
                  <a:pt x="53" y="53"/>
                  <a:pt x="53" y="53"/>
                  <a:pt x="53" y="53"/>
                </a:cubicBezTo>
                <a:cubicBezTo>
                  <a:pt x="54" y="52"/>
                  <a:pt x="55" y="52"/>
                  <a:pt x="56" y="53"/>
                </a:cubicBezTo>
                <a:cubicBezTo>
                  <a:pt x="57" y="54"/>
                  <a:pt x="58" y="56"/>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6"/>
                  <a:pt x="2" y="6"/>
                  <a:pt x="1" y="6"/>
                </a:cubicBezTo>
                <a:cubicBezTo>
                  <a:pt x="1" y="5"/>
                  <a:pt x="0" y="5"/>
                  <a:pt x="0" y="4"/>
                </a:cubicBezTo>
                <a:close/>
                <a:moveTo>
                  <a:pt x="10" y="10"/>
                </a:moveTo>
                <a:cubicBezTo>
                  <a:pt x="13" y="12"/>
                  <a:pt x="16" y="15"/>
                  <a:pt x="19" y="18"/>
                </a:cubicBezTo>
                <a:cubicBezTo>
                  <a:pt x="19" y="18"/>
                  <a:pt x="19" y="19"/>
                  <a:pt x="19" y="20"/>
                </a:cubicBezTo>
                <a:cubicBezTo>
                  <a:pt x="19" y="20"/>
                  <a:pt x="19" y="20"/>
                  <a:pt x="19" y="20"/>
                </a:cubicBezTo>
                <a:cubicBezTo>
                  <a:pt x="18" y="21"/>
                  <a:pt x="17" y="21"/>
                  <a:pt x="16" y="20"/>
                </a:cubicBezTo>
                <a:cubicBezTo>
                  <a:pt x="14" y="17"/>
                  <a:pt x="11" y="15"/>
                  <a:pt x="8" y="12"/>
                </a:cubicBezTo>
                <a:cubicBezTo>
                  <a:pt x="7" y="11"/>
                  <a:pt x="7" y="10"/>
                  <a:pt x="8" y="10"/>
                </a:cubicBezTo>
                <a:cubicBezTo>
                  <a:pt x="8" y="10"/>
                  <a:pt x="8" y="10"/>
                  <a:pt x="8" y="10"/>
                </a:cubicBezTo>
                <a:cubicBezTo>
                  <a:pt x="8" y="9"/>
                  <a:pt x="9" y="9"/>
                  <a:pt x="10" y="10"/>
                </a:cubicBezTo>
                <a:close/>
                <a:moveTo>
                  <a:pt x="25" y="24"/>
                </a:moveTo>
                <a:cubicBezTo>
                  <a:pt x="28" y="27"/>
                  <a:pt x="31" y="30"/>
                  <a:pt x="34" y="32"/>
                </a:cubicBezTo>
                <a:cubicBezTo>
                  <a:pt x="35" y="33"/>
                  <a:pt x="35" y="34"/>
                  <a:pt x="34" y="35"/>
                </a:cubicBezTo>
                <a:cubicBezTo>
                  <a:pt x="34" y="35"/>
                  <a:pt x="34" y="35"/>
                  <a:pt x="34" y="35"/>
                </a:cubicBezTo>
                <a:cubicBezTo>
                  <a:pt x="33" y="35"/>
                  <a:pt x="32" y="35"/>
                  <a:pt x="32" y="35"/>
                </a:cubicBezTo>
                <a:cubicBezTo>
                  <a:pt x="29" y="32"/>
                  <a:pt x="26" y="29"/>
                  <a:pt x="23" y="27"/>
                </a:cubicBezTo>
                <a:cubicBezTo>
                  <a:pt x="22" y="26"/>
                  <a:pt x="22" y="25"/>
                  <a:pt x="23" y="24"/>
                </a:cubicBezTo>
                <a:cubicBezTo>
                  <a:pt x="23" y="24"/>
                  <a:pt x="23" y="24"/>
                  <a:pt x="23" y="24"/>
                </a:cubicBezTo>
                <a:cubicBezTo>
                  <a:pt x="24" y="24"/>
                  <a:pt x="25" y="23"/>
                  <a:pt x="25" y="24"/>
                </a:cubicBezTo>
                <a:close/>
                <a:moveTo>
                  <a:pt x="41" y="39"/>
                </a:moveTo>
                <a:cubicBezTo>
                  <a:pt x="43" y="41"/>
                  <a:pt x="46" y="44"/>
                  <a:pt x="49" y="47"/>
                </a:cubicBezTo>
                <a:cubicBezTo>
                  <a:pt x="50" y="47"/>
                  <a:pt x="50" y="48"/>
                  <a:pt x="49" y="49"/>
                </a:cubicBezTo>
                <a:cubicBezTo>
                  <a:pt x="49" y="49"/>
                  <a:pt x="49" y="49"/>
                  <a:pt x="49" y="49"/>
                </a:cubicBezTo>
                <a:cubicBezTo>
                  <a:pt x="48" y="50"/>
                  <a:pt x="47" y="50"/>
                  <a:pt x="47" y="49"/>
                </a:cubicBezTo>
                <a:cubicBezTo>
                  <a:pt x="44" y="46"/>
                  <a:pt x="41" y="44"/>
                  <a:pt x="38" y="41"/>
                </a:cubicBezTo>
                <a:cubicBezTo>
                  <a:pt x="38" y="40"/>
                  <a:pt x="38" y="39"/>
                  <a:pt x="38" y="39"/>
                </a:cubicBezTo>
                <a:cubicBezTo>
                  <a:pt x="38" y="39"/>
                  <a:pt x="38" y="39"/>
                  <a:pt x="38" y="39"/>
                </a:cubicBezTo>
                <a:cubicBezTo>
                  <a:pt x="39" y="38"/>
                  <a:pt x="40" y="38"/>
                  <a:pt x="41" y="39"/>
                </a:cubicBez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7" name="Freeform 15"/>
          <p:cNvSpPr/>
          <p:nvPr/>
        </p:nvSpPr>
        <p:spPr bwMode="auto">
          <a:xfrm>
            <a:off x="3930877" y="2384427"/>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3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3"/>
                </a:lnTo>
                <a:lnTo>
                  <a:pt x="0" y="0"/>
                </a:lnTo>
                <a:lnTo>
                  <a:pt x="0" y="0"/>
                </a:ln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8" name="Freeform 16"/>
          <p:cNvSpPr>
            <a:spLocks noEditPoints="1"/>
          </p:cNvSpPr>
          <p:nvPr/>
        </p:nvSpPr>
        <p:spPr bwMode="auto">
          <a:xfrm>
            <a:off x="4046764" y="2441577"/>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9798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29" name="Freeform 17"/>
          <p:cNvSpPr>
            <a:spLocks noEditPoints="1"/>
          </p:cNvSpPr>
          <p:nvPr/>
        </p:nvSpPr>
        <p:spPr bwMode="auto">
          <a:xfrm>
            <a:off x="4046764" y="3248027"/>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9798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0" name="Freeform 18"/>
          <p:cNvSpPr/>
          <p:nvPr/>
        </p:nvSpPr>
        <p:spPr bwMode="auto">
          <a:xfrm>
            <a:off x="4362677" y="2009777"/>
            <a:ext cx="498475" cy="143033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3D49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1" name="Freeform 19"/>
          <p:cNvSpPr>
            <a:spLocks noEditPoints="1"/>
          </p:cNvSpPr>
          <p:nvPr/>
        </p:nvSpPr>
        <p:spPr bwMode="auto">
          <a:xfrm>
            <a:off x="4362677" y="2841627"/>
            <a:ext cx="498475" cy="506413"/>
          </a:xfrm>
          <a:custGeom>
            <a:avLst/>
            <a:gdLst>
              <a:gd name="T0" fmla="*/ 60 w 60"/>
              <a:gd name="T1" fmla="*/ 57 h 61"/>
              <a:gd name="T2" fmla="*/ 60 w 60"/>
              <a:gd name="T3" fmla="*/ 61 h 61"/>
              <a:gd name="T4" fmla="*/ 53 w 60"/>
              <a:gd name="T5" fmla="*/ 55 h 61"/>
              <a:gd name="T6" fmla="*/ 53 w 60"/>
              <a:gd name="T7" fmla="*/ 53 h 61"/>
              <a:gd name="T8" fmla="*/ 53 w 60"/>
              <a:gd name="T9" fmla="*/ 53 h 61"/>
              <a:gd name="T10" fmla="*/ 56 w 60"/>
              <a:gd name="T11" fmla="*/ 53 h 61"/>
              <a:gd name="T12" fmla="*/ 60 w 60"/>
              <a:gd name="T13" fmla="*/ 57 h 61"/>
              <a:gd name="T14" fmla="*/ 0 w 60"/>
              <a:gd name="T15" fmla="*/ 4 h 61"/>
              <a:gd name="T16" fmla="*/ 0 w 60"/>
              <a:gd name="T17" fmla="*/ 0 h 61"/>
              <a:gd name="T18" fmla="*/ 3 w 60"/>
              <a:gd name="T19" fmla="*/ 3 h 61"/>
              <a:gd name="T20" fmla="*/ 4 w 60"/>
              <a:gd name="T21" fmla="*/ 6 h 61"/>
              <a:gd name="T22" fmla="*/ 4 w 60"/>
              <a:gd name="T23" fmla="*/ 6 h 61"/>
              <a:gd name="T24" fmla="*/ 1 w 60"/>
              <a:gd name="T25" fmla="*/ 6 h 61"/>
              <a:gd name="T26" fmla="*/ 0 w 60"/>
              <a:gd name="T27" fmla="*/ 4 h 61"/>
              <a:gd name="T28" fmla="*/ 10 w 60"/>
              <a:gd name="T29" fmla="*/ 10 h 61"/>
              <a:gd name="T30" fmla="*/ 19 w 60"/>
              <a:gd name="T31" fmla="*/ 18 h 61"/>
              <a:gd name="T32" fmla="*/ 19 w 60"/>
              <a:gd name="T33" fmla="*/ 20 h 61"/>
              <a:gd name="T34" fmla="*/ 19 w 60"/>
              <a:gd name="T35" fmla="*/ 20 h 61"/>
              <a:gd name="T36" fmla="*/ 16 w 60"/>
              <a:gd name="T37" fmla="*/ 20 h 61"/>
              <a:gd name="T38" fmla="*/ 8 w 60"/>
              <a:gd name="T39" fmla="*/ 12 h 61"/>
              <a:gd name="T40" fmla="*/ 8 w 60"/>
              <a:gd name="T41" fmla="*/ 10 h 61"/>
              <a:gd name="T42" fmla="*/ 8 w 60"/>
              <a:gd name="T43" fmla="*/ 10 h 61"/>
              <a:gd name="T44" fmla="*/ 10 w 60"/>
              <a:gd name="T45" fmla="*/ 10 h 61"/>
              <a:gd name="T46" fmla="*/ 25 w 60"/>
              <a:gd name="T47" fmla="*/ 24 h 61"/>
              <a:gd name="T48" fmla="*/ 34 w 60"/>
              <a:gd name="T49" fmla="*/ 32 h 61"/>
              <a:gd name="T50" fmla="*/ 34 w 60"/>
              <a:gd name="T51" fmla="*/ 35 h 61"/>
              <a:gd name="T52" fmla="*/ 34 w 60"/>
              <a:gd name="T53" fmla="*/ 35 h 61"/>
              <a:gd name="T54" fmla="*/ 32 w 60"/>
              <a:gd name="T55" fmla="*/ 35 h 61"/>
              <a:gd name="T56" fmla="*/ 23 w 60"/>
              <a:gd name="T57" fmla="*/ 26 h 61"/>
              <a:gd name="T58" fmla="*/ 23 w 60"/>
              <a:gd name="T59" fmla="*/ 24 h 61"/>
              <a:gd name="T60" fmla="*/ 23 w 60"/>
              <a:gd name="T61" fmla="*/ 24 h 61"/>
              <a:gd name="T62" fmla="*/ 25 w 60"/>
              <a:gd name="T63" fmla="*/ 24 h 61"/>
              <a:gd name="T64" fmla="*/ 41 w 60"/>
              <a:gd name="T65" fmla="*/ 39 h 61"/>
              <a:gd name="T66" fmla="*/ 49 w 60"/>
              <a:gd name="T67" fmla="*/ 47 h 61"/>
              <a:gd name="T68" fmla="*/ 49 w 60"/>
              <a:gd name="T69" fmla="*/ 49 h 61"/>
              <a:gd name="T70" fmla="*/ 49 w 60"/>
              <a:gd name="T71" fmla="*/ 49 h 61"/>
              <a:gd name="T72" fmla="*/ 47 w 60"/>
              <a:gd name="T73" fmla="*/ 49 h 61"/>
              <a:gd name="T74" fmla="*/ 38 w 60"/>
              <a:gd name="T75" fmla="*/ 41 h 61"/>
              <a:gd name="T76" fmla="*/ 38 w 60"/>
              <a:gd name="T77" fmla="*/ 39 h 61"/>
              <a:gd name="T78" fmla="*/ 38 w 60"/>
              <a:gd name="T79" fmla="*/ 39 h 61"/>
              <a:gd name="T80" fmla="*/ 41 w 60"/>
              <a:gd name="T81" fmla="*/ 3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1">
                <a:moveTo>
                  <a:pt x="60" y="57"/>
                </a:moveTo>
                <a:cubicBezTo>
                  <a:pt x="60" y="61"/>
                  <a:pt x="60" y="61"/>
                  <a:pt x="60" y="61"/>
                </a:cubicBezTo>
                <a:cubicBezTo>
                  <a:pt x="58" y="59"/>
                  <a:pt x="56" y="57"/>
                  <a:pt x="53" y="55"/>
                </a:cubicBezTo>
                <a:cubicBezTo>
                  <a:pt x="53" y="55"/>
                  <a:pt x="53" y="54"/>
                  <a:pt x="53" y="53"/>
                </a:cubicBezTo>
                <a:cubicBezTo>
                  <a:pt x="53" y="53"/>
                  <a:pt x="53" y="53"/>
                  <a:pt x="53" y="53"/>
                </a:cubicBezTo>
                <a:cubicBezTo>
                  <a:pt x="54" y="52"/>
                  <a:pt x="55" y="52"/>
                  <a:pt x="56" y="53"/>
                </a:cubicBezTo>
                <a:cubicBezTo>
                  <a:pt x="57" y="54"/>
                  <a:pt x="58" y="55"/>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6"/>
                  <a:pt x="2" y="6"/>
                  <a:pt x="1" y="6"/>
                </a:cubicBezTo>
                <a:cubicBezTo>
                  <a:pt x="1" y="5"/>
                  <a:pt x="0" y="5"/>
                  <a:pt x="0" y="4"/>
                </a:cubicBezTo>
                <a:close/>
                <a:moveTo>
                  <a:pt x="10" y="10"/>
                </a:moveTo>
                <a:cubicBezTo>
                  <a:pt x="13" y="12"/>
                  <a:pt x="16" y="15"/>
                  <a:pt x="19" y="18"/>
                </a:cubicBezTo>
                <a:cubicBezTo>
                  <a:pt x="19" y="18"/>
                  <a:pt x="19" y="19"/>
                  <a:pt x="19" y="20"/>
                </a:cubicBezTo>
                <a:cubicBezTo>
                  <a:pt x="19" y="20"/>
                  <a:pt x="19" y="20"/>
                  <a:pt x="19" y="20"/>
                </a:cubicBezTo>
                <a:cubicBezTo>
                  <a:pt x="18" y="21"/>
                  <a:pt x="17" y="21"/>
                  <a:pt x="16" y="20"/>
                </a:cubicBezTo>
                <a:cubicBezTo>
                  <a:pt x="14" y="17"/>
                  <a:pt x="11" y="15"/>
                  <a:pt x="8" y="12"/>
                </a:cubicBezTo>
                <a:cubicBezTo>
                  <a:pt x="7" y="11"/>
                  <a:pt x="7" y="10"/>
                  <a:pt x="8" y="10"/>
                </a:cubicBezTo>
                <a:cubicBezTo>
                  <a:pt x="8" y="10"/>
                  <a:pt x="8" y="10"/>
                  <a:pt x="8" y="10"/>
                </a:cubicBezTo>
                <a:cubicBezTo>
                  <a:pt x="8" y="9"/>
                  <a:pt x="9" y="9"/>
                  <a:pt x="10" y="10"/>
                </a:cubicBezTo>
                <a:close/>
                <a:moveTo>
                  <a:pt x="25" y="24"/>
                </a:moveTo>
                <a:cubicBezTo>
                  <a:pt x="28" y="27"/>
                  <a:pt x="31" y="29"/>
                  <a:pt x="34" y="32"/>
                </a:cubicBezTo>
                <a:cubicBezTo>
                  <a:pt x="35" y="33"/>
                  <a:pt x="35" y="34"/>
                  <a:pt x="34" y="35"/>
                </a:cubicBezTo>
                <a:cubicBezTo>
                  <a:pt x="34" y="35"/>
                  <a:pt x="34" y="35"/>
                  <a:pt x="34" y="35"/>
                </a:cubicBezTo>
                <a:cubicBezTo>
                  <a:pt x="33" y="35"/>
                  <a:pt x="32" y="35"/>
                  <a:pt x="32" y="35"/>
                </a:cubicBezTo>
                <a:cubicBezTo>
                  <a:pt x="29" y="32"/>
                  <a:pt x="26" y="29"/>
                  <a:pt x="23" y="26"/>
                </a:cubicBezTo>
                <a:cubicBezTo>
                  <a:pt x="22" y="26"/>
                  <a:pt x="22" y="25"/>
                  <a:pt x="23" y="24"/>
                </a:cubicBezTo>
                <a:cubicBezTo>
                  <a:pt x="23" y="24"/>
                  <a:pt x="23" y="24"/>
                  <a:pt x="23" y="24"/>
                </a:cubicBezTo>
                <a:cubicBezTo>
                  <a:pt x="24" y="23"/>
                  <a:pt x="25" y="23"/>
                  <a:pt x="25" y="24"/>
                </a:cubicBezTo>
                <a:close/>
                <a:moveTo>
                  <a:pt x="41" y="39"/>
                </a:moveTo>
                <a:cubicBezTo>
                  <a:pt x="43" y="41"/>
                  <a:pt x="46" y="44"/>
                  <a:pt x="49" y="47"/>
                </a:cubicBezTo>
                <a:cubicBezTo>
                  <a:pt x="50" y="47"/>
                  <a:pt x="50" y="48"/>
                  <a:pt x="49" y="49"/>
                </a:cubicBezTo>
                <a:cubicBezTo>
                  <a:pt x="49" y="49"/>
                  <a:pt x="49" y="49"/>
                  <a:pt x="49" y="49"/>
                </a:cubicBezTo>
                <a:cubicBezTo>
                  <a:pt x="48" y="50"/>
                  <a:pt x="47" y="50"/>
                  <a:pt x="47" y="49"/>
                </a:cubicBezTo>
                <a:cubicBezTo>
                  <a:pt x="44" y="46"/>
                  <a:pt x="41" y="44"/>
                  <a:pt x="38" y="41"/>
                </a:cubicBezTo>
                <a:cubicBezTo>
                  <a:pt x="38" y="40"/>
                  <a:pt x="38" y="39"/>
                  <a:pt x="38" y="39"/>
                </a:cubicBezTo>
                <a:cubicBezTo>
                  <a:pt x="38" y="39"/>
                  <a:pt x="38" y="39"/>
                  <a:pt x="38" y="39"/>
                </a:cubicBezTo>
                <a:cubicBezTo>
                  <a:pt x="39" y="38"/>
                  <a:pt x="40" y="38"/>
                  <a:pt x="41" y="39"/>
                </a:cubicBez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2" name="Freeform 20"/>
          <p:cNvSpPr/>
          <p:nvPr/>
        </p:nvSpPr>
        <p:spPr bwMode="auto">
          <a:xfrm>
            <a:off x="3930877" y="763590"/>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298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298"/>
                </a:lnTo>
                <a:lnTo>
                  <a:pt x="0" y="0"/>
                </a:lnTo>
                <a:lnTo>
                  <a:pt x="0" y="0"/>
                </a:lnTo>
                <a:close/>
              </a:path>
            </a:pathLst>
          </a:custGeom>
          <a:solidFill>
            <a:srgbClr val="EE76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3" name="Freeform 21"/>
          <p:cNvSpPr>
            <a:spLocks noEditPoints="1"/>
          </p:cNvSpPr>
          <p:nvPr/>
        </p:nvSpPr>
        <p:spPr bwMode="auto">
          <a:xfrm>
            <a:off x="4046764" y="82074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AD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4" name="Freeform 22"/>
          <p:cNvSpPr>
            <a:spLocks noEditPoints="1"/>
          </p:cNvSpPr>
          <p:nvPr/>
        </p:nvSpPr>
        <p:spPr bwMode="auto">
          <a:xfrm>
            <a:off x="4046764" y="1627190"/>
            <a:ext cx="998537" cy="25400"/>
          </a:xfrm>
          <a:custGeom>
            <a:avLst/>
            <a:gdLst>
              <a:gd name="T0" fmla="*/ 1 w 120"/>
              <a:gd name="T1" fmla="*/ 0 h 3"/>
              <a:gd name="T2" fmla="*/ 13 w 120"/>
              <a:gd name="T3" fmla="*/ 0 h 3"/>
              <a:gd name="T4" fmla="*/ 15 w 120"/>
              <a:gd name="T5" fmla="*/ 2 h 3"/>
              <a:gd name="T6" fmla="*/ 15 w 120"/>
              <a:gd name="T7" fmla="*/ 2 h 3"/>
              <a:gd name="T8" fmla="*/ 13 w 120"/>
              <a:gd name="T9" fmla="*/ 3 h 3"/>
              <a:gd name="T10" fmla="*/ 1 w 120"/>
              <a:gd name="T11" fmla="*/ 3 h 3"/>
              <a:gd name="T12" fmla="*/ 0 w 120"/>
              <a:gd name="T13" fmla="*/ 2 h 3"/>
              <a:gd name="T14" fmla="*/ 0 w 120"/>
              <a:gd name="T15" fmla="*/ 2 h 3"/>
              <a:gd name="T16" fmla="*/ 1 w 120"/>
              <a:gd name="T17" fmla="*/ 0 h 3"/>
              <a:gd name="T18" fmla="*/ 22 w 120"/>
              <a:gd name="T19" fmla="*/ 0 h 3"/>
              <a:gd name="T20" fmla="*/ 34 w 120"/>
              <a:gd name="T21" fmla="*/ 0 h 3"/>
              <a:gd name="T22" fmla="*/ 36 w 120"/>
              <a:gd name="T23" fmla="*/ 2 h 3"/>
              <a:gd name="T24" fmla="*/ 36 w 120"/>
              <a:gd name="T25" fmla="*/ 2 h 3"/>
              <a:gd name="T26" fmla="*/ 34 w 120"/>
              <a:gd name="T27" fmla="*/ 3 h 3"/>
              <a:gd name="T28" fmla="*/ 22 w 120"/>
              <a:gd name="T29" fmla="*/ 3 h 3"/>
              <a:gd name="T30" fmla="*/ 21 w 120"/>
              <a:gd name="T31" fmla="*/ 2 h 3"/>
              <a:gd name="T32" fmla="*/ 21 w 120"/>
              <a:gd name="T33" fmla="*/ 2 h 3"/>
              <a:gd name="T34" fmla="*/ 22 w 120"/>
              <a:gd name="T35" fmla="*/ 0 h 3"/>
              <a:gd name="T36" fmla="*/ 43 w 120"/>
              <a:gd name="T37" fmla="*/ 0 h 3"/>
              <a:gd name="T38" fmla="*/ 55 w 120"/>
              <a:gd name="T39" fmla="*/ 0 h 3"/>
              <a:gd name="T40" fmla="*/ 57 w 120"/>
              <a:gd name="T41" fmla="*/ 2 h 3"/>
              <a:gd name="T42" fmla="*/ 57 w 120"/>
              <a:gd name="T43" fmla="*/ 2 h 3"/>
              <a:gd name="T44" fmla="*/ 55 w 120"/>
              <a:gd name="T45" fmla="*/ 3 h 3"/>
              <a:gd name="T46" fmla="*/ 43 w 120"/>
              <a:gd name="T47" fmla="*/ 3 h 3"/>
              <a:gd name="T48" fmla="*/ 42 w 120"/>
              <a:gd name="T49" fmla="*/ 2 h 3"/>
              <a:gd name="T50" fmla="*/ 42 w 120"/>
              <a:gd name="T51" fmla="*/ 2 h 3"/>
              <a:gd name="T52" fmla="*/ 43 w 120"/>
              <a:gd name="T53" fmla="*/ 0 h 3"/>
              <a:gd name="T54" fmla="*/ 64 w 120"/>
              <a:gd name="T55" fmla="*/ 0 h 3"/>
              <a:gd name="T56" fmla="*/ 76 w 120"/>
              <a:gd name="T57" fmla="*/ 0 h 3"/>
              <a:gd name="T58" fmla="*/ 78 w 120"/>
              <a:gd name="T59" fmla="*/ 2 h 3"/>
              <a:gd name="T60" fmla="*/ 78 w 120"/>
              <a:gd name="T61" fmla="*/ 2 h 3"/>
              <a:gd name="T62" fmla="*/ 76 w 120"/>
              <a:gd name="T63" fmla="*/ 3 h 3"/>
              <a:gd name="T64" fmla="*/ 64 w 120"/>
              <a:gd name="T65" fmla="*/ 3 h 3"/>
              <a:gd name="T66" fmla="*/ 63 w 120"/>
              <a:gd name="T67" fmla="*/ 2 h 3"/>
              <a:gd name="T68" fmla="*/ 63 w 120"/>
              <a:gd name="T69" fmla="*/ 2 h 3"/>
              <a:gd name="T70" fmla="*/ 64 w 120"/>
              <a:gd name="T71" fmla="*/ 0 h 3"/>
              <a:gd name="T72" fmla="*/ 85 w 120"/>
              <a:gd name="T73" fmla="*/ 0 h 3"/>
              <a:gd name="T74" fmla="*/ 97 w 120"/>
              <a:gd name="T75" fmla="*/ 0 h 3"/>
              <a:gd name="T76" fmla="*/ 99 w 120"/>
              <a:gd name="T77" fmla="*/ 2 h 3"/>
              <a:gd name="T78" fmla="*/ 99 w 120"/>
              <a:gd name="T79" fmla="*/ 2 h 3"/>
              <a:gd name="T80" fmla="*/ 97 w 120"/>
              <a:gd name="T81" fmla="*/ 3 h 3"/>
              <a:gd name="T82" fmla="*/ 85 w 120"/>
              <a:gd name="T83" fmla="*/ 3 h 3"/>
              <a:gd name="T84" fmla="*/ 84 w 120"/>
              <a:gd name="T85" fmla="*/ 2 h 3"/>
              <a:gd name="T86" fmla="*/ 84 w 120"/>
              <a:gd name="T87" fmla="*/ 2 h 3"/>
              <a:gd name="T88" fmla="*/ 85 w 120"/>
              <a:gd name="T89" fmla="*/ 0 h 3"/>
              <a:gd name="T90" fmla="*/ 106 w 120"/>
              <a:gd name="T91" fmla="*/ 0 h 3"/>
              <a:gd name="T92" fmla="*/ 118 w 120"/>
              <a:gd name="T93" fmla="*/ 0 h 3"/>
              <a:gd name="T94" fmla="*/ 120 w 120"/>
              <a:gd name="T95" fmla="*/ 2 h 3"/>
              <a:gd name="T96" fmla="*/ 120 w 120"/>
              <a:gd name="T97" fmla="*/ 2 h 3"/>
              <a:gd name="T98" fmla="*/ 118 w 120"/>
              <a:gd name="T99" fmla="*/ 3 h 3"/>
              <a:gd name="T100" fmla="*/ 106 w 120"/>
              <a:gd name="T101" fmla="*/ 3 h 3"/>
              <a:gd name="T102" fmla="*/ 105 w 120"/>
              <a:gd name="T103" fmla="*/ 2 h 3"/>
              <a:gd name="T104" fmla="*/ 105 w 120"/>
              <a:gd name="T105" fmla="*/ 2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1"/>
                  <a:pt x="15" y="2"/>
                </a:cubicBezTo>
                <a:cubicBezTo>
                  <a:pt x="15" y="2"/>
                  <a:pt x="15" y="2"/>
                  <a:pt x="15" y="2"/>
                </a:cubicBezTo>
                <a:cubicBezTo>
                  <a:pt x="15" y="3"/>
                  <a:pt x="14" y="3"/>
                  <a:pt x="13" y="3"/>
                </a:cubicBezTo>
                <a:cubicBezTo>
                  <a:pt x="9" y="3"/>
                  <a:pt x="5" y="3"/>
                  <a:pt x="1" y="3"/>
                </a:cubicBezTo>
                <a:cubicBezTo>
                  <a:pt x="0" y="3"/>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3"/>
                  <a:pt x="34" y="3"/>
                </a:cubicBezTo>
                <a:cubicBezTo>
                  <a:pt x="30" y="3"/>
                  <a:pt x="26" y="3"/>
                  <a:pt x="22" y="3"/>
                </a:cubicBezTo>
                <a:cubicBezTo>
                  <a:pt x="21" y="3"/>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3"/>
                  <a:pt x="55" y="3"/>
                </a:cubicBezTo>
                <a:cubicBezTo>
                  <a:pt x="51" y="3"/>
                  <a:pt x="47" y="3"/>
                  <a:pt x="43" y="3"/>
                </a:cubicBezTo>
                <a:cubicBezTo>
                  <a:pt x="42" y="3"/>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3"/>
                  <a:pt x="76" y="3"/>
                </a:cubicBezTo>
                <a:cubicBezTo>
                  <a:pt x="72" y="3"/>
                  <a:pt x="68" y="3"/>
                  <a:pt x="64" y="3"/>
                </a:cubicBezTo>
                <a:cubicBezTo>
                  <a:pt x="63" y="3"/>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3"/>
                  <a:pt x="97" y="3"/>
                </a:cubicBezTo>
                <a:cubicBezTo>
                  <a:pt x="93" y="3"/>
                  <a:pt x="89" y="3"/>
                  <a:pt x="85" y="3"/>
                </a:cubicBezTo>
                <a:cubicBezTo>
                  <a:pt x="84" y="3"/>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3"/>
                  <a:pt x="118" y="3"/>
                </a:cubicBezTo>
                <a:cubicBezTo>
                  <a:pt x="114" y="3"/>
                  <a:pt x="110" y="3"/>
                  <a:pt x="106" y="3"/>
                </a:cubicBezTo>
                <a:cubicBezTo>
                  <a:pt x="105" y="3"/>
                  <a:pt x="105" y="3"/>
                  <a:pt x="105" y="2"/>
                </a:cubicBezTo>
                <a:cubicBezTo>
                  <a:pt x="105" y="2"/>
                  <a:pt x="105" y="2"/>
                  <a:pt x="105" y="2"/>
                </a:cubicBezTo>
                <a:cubicBezTo>
                  <a:pt x="105" y="1"/>
                  <a:pt x="105" y="0"/>
                  <a:pt x="106" y="0"/>
                </a:cubicBezTo>
                <a:close/>
              </a:path>
            </a:pathLst>
          </a:custGeom>
          <a:solidFill>
            <a:srgbClr val="FAD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5" name="Freeform 23"/>
          <p:cNvSpPr/>
          <p:nvPr/>
        </p:nvSpPr>
        <p:spPr bwMode="auto">
          <a:xfrm>
            <a:off x="4362677" y="388940"/>
            <a:ext cx="498475" cy="143033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CD40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6" name="Freeform 24"/>
          <p:cNvSpPr>
            <a:spLocks noEditPoints="1"/>
          </p:cNvSpPr>
          <p:nvPr/>
        </p:nvSpPr>
        <p:spPr bwMode="auto">
          <a:xfrm>
            <a:off x="4362677" y="1211265"/>
            <a:ext cx="498475" cy="515938"/>
          </a:xfrm>
          <a:custGeom>
            <a:avLst/>
            <a:gdLst>
              <a:gd name="T0" fmla="*/ 60 w 60"/>
              <a:gd name="T1" fmla="*/ 57 h 62"/>
              <a:gd name="T2" fmla="*/ 60 w 60"/>
              <a:gd name="T3" fmla="*/ 62 h 62"/>
              <a:gd name="T4" fmla="*/ 53 w 60"/>
              <a:gd name="T5" fmla="*/ 56 h 62"/>
              <a:gd name="T6" fmla="*/ 53 w 60"/>
              <a:gd name="T7" fmla="*/ 54 h 62"/>
              <a:gd name="T8" fmla="*/ 53 w 60"/>
              <a:gd name="T9" fmla="*/ 54 h 62"/>
              <a:gd name="T10" fmla="*/ 56 w 60"/>
              <a:gd name="T11" fmla="*/ 54 h 62"/>
              <a:gd name="T12" fmla="*/ 60 w 60"/>
              <a:gd name="T13" fmla="*/ 57 h 62"/>
              <a:gd name="T14" fmla="*/ 0 w 60"/>
              <a:gd name="T15" fmla="*/ 5 h 62"/>
              <a:gd name="T16" fmla="*/ 0 w 60"/>
              <a:gd name="T17" fmla="*/ 0 h 62"/>
              <a:gd name="T18" fmla="*/ 3 w 60"/>
              <a:gd name="T19" fmla="*/ 4 h 62"/>
              <a:gd name="T20" fmla="*/ 4 w 60"/>
              <a:gd name="T21" fmla="*/ 6 h 62"/>
              <a:gd name="T22" fmla="*/ 4 w 60"/>
              <a:gd name="T23" fmla="*/ 6 h 62"/>
              <a:gd name="T24" fmla="*/ 1 w 60"/>
              <a:gd name="T25" fmla="*/ 6 h 62"/>
              <a:gd name="T26" fmla="*/ 0 w 60"/>
              <a:gd name="T27" fmla="*/ 5 h 62"/>
              <a:gd name="T28" fmla="*/ 10 w 60"/>
              <a:gd name="T29" fmla="*/ 10 h 62"/>
              <a:gd name="T30" fmla="*/ 19 w 60"/>
              <a:gd name="T31" fmla="*/ 18 h 62"/>
              <a:gd name="T32" fmla="*/ 19 w 60"/>
              <a:gd name="T33" fmla="*/ 21 h 62"/>
              <a:gd name="T34" fmla="*/ 19 w 60"/>
              <a:gd name="T35" fmla="*/ 21 h 62"/>
              <a:gd name="T36" fmla="*/ 16 w 60"/>
              <a:gd name="T37" fmla="*/ 21 h 62"/>
              <a:gd name="T38" fmla="*/ 8 w 60"/>
              <a:gd name="T39" fmla="*/ 13 h 62"/>
              <a:gd name="T40" fmla="*/ 8 w 60"/>
              <a:gd name="T41" fmla="*/ 10 h 62"/>
              <a:gd name="T42" fmla="*/ 8 w 60"/>
              <a:gd name="T43" fmla="*/ 10 h 62"/>
              <a:gd name="T44" fmla="*/ 10 w 60"/>
              <a:gd name="T45" fmla="*/ 10 h 62"/>
              <a:gd name="T46" fmla="*/ 25 w 60"/>
              <a:gd name="T47" fmla="*/ 25 h 62"/>
              <a:gd name="T48" fmla="*/ 34 w 60"/>
              <a:gd name="T49" fmla="*/ 33 h 62"/>
              <a:gd name="T50" fmla="*/ 34 w 60"/>
              <a:gd name="T51" fmla="*/ 35 h 62"/>
              <a:gd name="T52" fmla="*/ 34 w 60"/>
              <a:gd name="T53" fmla="*/ 35 h 62"/>
              <a:gd name="T54" fmla="*/ 32 w 60"/>
              <a:gd name="T55" fmla="*/ 35 h 62"/>
              <a:gd name="T56" fmla="*/ 23 w 60"/>
              <a:gd name="T57" fmla="*/ 27 h 62"/>
              <a:gd name="T58" fmla="*/ 23 w 60"/>
              <a:gd name="T59" fmla="*/ 25 h 62"/>
              <a:gd name="T60" fmla="*/ 23 w 60"/>
              <a:gd name="T61" fmla="*/ 25 h 62"/>
              <a:gd name="T62" fmla="*/ 25 w 60"/>
              <a:gd name="T63" fmla="*/ 25 h 62"/>
              <a:gd name="T64" fmla="*/ 41 w 60"/>
              <a:gd name="T65" fmla="*/ 39 h 62"/>
              <a:gd name="T66" fmla="*/ 49 w 60"/>
              <a:gd name="T67" fmla="*/ 47 h 62"/>
              <a:gd name="T68" fmla="*/ 49 w 60"/>
              <a:gd name="T69" fmla="*/ 50 h 62"/>
              <a:gd name="T70" fmla="*/ 49 w 60"/>
              <a:gd name="T71" fmla="*/ 50 h 62"/>
              <a:gd name="T72" fmla="*/ 47 w 60"/>
              <a:gd name="T73" fmla="*/ 50 h 62"/>
              <a:gd name="T74" fmla="*/ 38 w 60"/>
              <a:gd name="T75" fmla="*/ 42 h 62"/>
              <a:gd name="T76" fmla="*/ 38 w 60"/>
              <a:gd name="T77" fmla="*/ 39 h 62"/>
              <a:gd name="T78" fmla="*/ 38 w 60"/>
              <a:gd name="T79" fmla="*/ 39 h 62"/>
              <a:gd name="T80" fmla="*/ 41 w 60"/>
              <a:gd name="T8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2">
                <a:moveTo>
                  <a:pt x="60" y="57"/>
                </a:moveTo>
                <a:cubicBezTo>
                  <a:pt x="60" y="62"/>
                  <a:pt x="60" y="62"/>
                  <a:pt x="60" y="62"/>
                </a:cubicBezTo>
                <a:cubicBezTo>
                  <a:pt x="58" y="60"/>
                  <a:pt x="56" y="58"/>
                  <a:pt x="53" y="56"/>
                </a:cubicBezTo>
                <a:cubicBezTo>
                  <a:pt x="53" y="56"/>
                  <a:pt x="53" y="55"/>
                  <a:pt x="53" y="54"/>
                </a:cubicBezTo>
                <a:cubicBezTo>
                  <a:pt x="53" y="54"/>
                  <a:pt x="53" y="54"/>
                  <a:pt x="53" y="54"/>
                </a:cubicBezTo>
                <a:cubicBezTo>
                  <a:pt x="54" y="53"/>
                  <a:pt x="55" y="53"/>
                  <a:pt x="56" y="54"/>
                </a:cubicBezTo>
                <a:cubicBezTo>
                  <a:pt x="57" y="55"/>
                  <a:pt x="58" y="56"/>
                  <a:pt x="60" y="57"/>
                </a:cubicBezTo>
                <a:close/>
                <a:moveTo>
                  <a:pt x="0" y="5"/>
                </a:moveTo>
                <a:cubicBezTo>
                  <a:pt x="0" y="0"/>
                  <a:pt x="0" y="0"/>
                  <a:pt x="0" y="0"/>
                </a:cubicBezTo>
                <a:cubicBezTo>
                  <a:pt x="1" y="2"/>
                  <a:pt x="2" y="3"/>
                  <a:pt x="3" y="4"/>
                </a:cubicBezTo>
                <a:cubicBezTo>
                  <a:pt x="4" y="5"/>
                  <a:pt x="4" y="6"/>
                  <a:pt x="4" y="6"/>
                </a:cubicBezTo>
                <a:cubicBezTo>
                  <a:pt x="4" y="6"/>
                  <a:pt x="4" y="6"/>
                  <a:pt x="4" y="6"/>
                </a:cubicBezTo>
                <a:cubicBezTo>
                  <a:pt x="3" y="7"/>
                  <a:pt x="2" y="7"/>
                  <a:pt x="1" y="6"/>
                </a:cubicBezTo>
                <a:cubicBezTo>
                  <a:pt x="1" y="6"/>
                  <a:pt x="0" y="5"/>
                  <a:pt x="0" y="5"/>
                </a:cubicBezTo>
                <a:close/>
                <a:moveTo>
                  <a:pt x="10" y="10"/>
                </a:moveTo>
                <a:cubicBezTo>
                  <a:pt x="13" y="13"/>
                  <a:pt x="16" y="16"/>
                  <a:pt x="19" y="18"/>
                </a:cubicBezTo>
                <a:cubicBezTo>
                  <a:pt x="19" y="19"/>
                  <a:pt x="19" y="20"/>
                  <a:pt x="19" y="21"/>
                </a:cubicBezTo>
                <a:cubicBezTo>
                  <a:pt x="19" y="21"/>
                  <a:pt x="19" y="21"/>
                  <a:pt x="19" y="21"/>
                </a:cubicBezTo>
                <a:cubicBezTo>
                  <a:pt x="18" y="21"/>
                  <a:pt x="17" y="22"/>
                  <a:pt x="16" y="21"/>
                </a:cubicBezTo>
                <a:cubicBezTo>
                  <a:pt x="14" y="18"/>
                  <a:pt x="11" y="15"/>
                  <a:pt x="8" y="13"/>
                </a:cubicBezTo>
                <a:cubicBezTo>
                  <a:pt x="7" y="12"/>
                  <a:pt x="7" y="11"/>
                  <a:pt x="8" y="10"/>
                </a:cubicBezTo>
                <a:cubicBezTo>
                  <a:pt x="8" y="10"/>
                  <a:pt x="8" y="10"/>
                  <a:pt x="8" y="10"/>
                </a:cubicBezTo>
                <a:cubicBezTo>
                  <a:pt x="8" y="10"/>
                  <a:pt x="9" y="10"/>
                  <a:pt x="10" y="10"/>
                </a:cubicBezTo>
                <a:close/>
                <a:moveTo>
                  <a:pt x="25" y="25"/>
                </a:moveTo>
                <a:cubicBezTo>
                  <a:pt x="28" y="28"/>
                  <a:pt x="31" y="30"/>
                  <a:pt x="34" y="33"/>
                </a:cubicBezTo>
                <a:cubicBezTo>
                  <a:pt x="35" y="34"/>
                  <a:pt x="35" y="35"/>
                  <a:pt x="34" y="35"/>
                </a:cubicBezTo>
                <a:cubicBezTo>
                  <a:pt x="34" y="35"/>
                  <a:pt x="34" y="35"/>
                  <a:pt x="34" y="35"/>
                </a:cubicBezTo>
                <a:cubicBezTo>
                  <a:pt x="33" y="36"/>
                  <a:pt x="32" y="36"/>
                  <a:pt x="32" y="35"/>
                </a:cubicBezTo>
                <a:cubicBezTo>
                  <a:pt x="29" y="33"/>
                  <a:pt x="26" y="30"/>
                  <a:pt x="23" y="27"/>
                </a:cubicBezTo>
                <a:cubicBezTo>
                  <a:pt x="22" y="27"/>
                  <a:pt x="22" y="26"/>
                  <a:pt x="23" y="25"/>
                </a:cubicBezTo>
                <a:cubicBezTo>
                  <a:pt x="23" y="25"/>
                  <a:pt x="23" y="25"/>
                  <a:pt x="23" y="25"/>
                </a:cubicBezTo>
                <a:cubicBezTo>
                  <a:pt x="24" y="24"/>
                  <a:pt x="25" y="24"/>
                  <a:pt x="25" y="25"/>
                </a:cubicBezTo>
                <a:close/>
                <a:moveTo>
                  <a:pt x="41" y="39"/>
                </a:moveTo>
                <a:cubicBezTo>
                  <a:pt x="43" y="42"/>
                  <a:pt x="46" y="45"/>
                  <a:pt x="49" y="47"/>
                </a:cubicBezTo>
                <a:cubicBezTo>
                  <a:pt x="50" y="48"/>
                  <a:pt x="50" y="49"/>
                  <a:pt x="49" y="50"/>
                </a:cubicBezTo>
                <a:cubicBezTo>
                  <a:pt x="49" y="50"/>
                  <a:pt x="49" y="50"/>
                  <a:pt x="49" y="50"/>
                </a:cubicBezTo>
                <a:cubicBezTo>
                  <a:pt x="48" y="50"/>
                  <a:pt x="47" y="50"/>
                  <a:pt x="47" y="50"/>
                </a:cubicBezTo>
                <a:cubicBezTo>
                  <a:pt x="44" y="47"/>
                  <a:pt x="41" y="44"/>
                  <a:pt x="38" y="42"/>
                </a:cubicBezTo>
                <a:cubicBezTo>
                  <a:pt x="38" y="41"/>
                  <a:pt x="38" y="40"/>
                  <a:pt x="38" y="39"/>
                </a:cubicBezTo>
                <a:cubicBezTo>
                  <a:pt x="38" y="39"/>
                  <a:pt x="38" y="39"/>
                  <a:pt x="38" y="39"/>
                </a:cubicBezTo>
                <a:cubicBezTo>
                  <a:pt x="39" y="39"/>
                  <a:pt x="40" y="39"/>
                  <a:pt x="41" y="39"/>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7" name="Freeform 25"/>
          <p:cNvSpPr/>
          <p:nvPr/>
        </p:nvSpPr>
        <p:spPr bwMode="auto">
          <a:xfrm>
            <a:off x="4667250" y="0"/>
            <a:ext cx="7535545" cy="6858000"/>
          </a:xfrm>
          <a:custGeom>
            <a:avLst/>
            <a:gdLst>
              <a:gd name="T0" fmla="*/ 0 w 4052"/>
              <a:gd name="T1" fmla="*/ 0 h 4320"/>
              <a:gd name="T2" fmla="*/ 4052 w 4052"/>
              <a:gd name="T3" fmla="*/ 0 h 4320"/>
              <a:gd name="T4" fmla="*/ 4052 w 4052"/>
              <a:gd name="T5" fmla="*/ 4320 h 4320"/>
              <a:gd name="T6" fmla="*/ 0 w 4052"/>
              <a:gd name="T7" fmla="*/ 4320 h 4320"/>
              <a:gd name="T8" fmla="*/ 0 w 4052"/>
              <a:gd name="T9" fmla="*/ 0 h 4320"/>
              <a:gd name="T10" fmla="*/ 0 w 4052"/>
              <a:gd name="T11" fmla="*/ 0 h 4320"/>
            </a:gdLst>
            <a:ahLst/>
            <a:cxnLst>
              <a:cxn ang="0">
                <a:pos x="T0" y="T1"/>
              </a:cxn>
              <a:cxn ang="0">
                <a:pos x="T2" y="T3"/>
              </a:cxn>
              <a:cxn ang="0">
                <a:pos x="T4" y="T5"/>
              </a:cxn>
              <a:cxn ang="0">
                <a:pos x="T6" y="T7"/>
              </a:cxn>
              <a:cxn ang="0">
                <a:pos x="T8" y="T9"/>
              </a:cxn>
              <a:cxn ang="0">
                <a:pos x="T10" y="T11"/>
              </a:cxn>
            </a:cxnLst>
            <a:rect l="0" t="0" r="r" b="b"/>
            <a:pathLst>
              <a:path w="4052" h="4320">
                <a:moveTo>
                  <a:pt x="0" y="0"/>
                </a:moveTo>
                <a:lnTo>
                  <a:pt x="4052" y="0"/>
                </a:lnTo>
                <a:lnTo>
                  <a:pt x="4052" y="4320"/>
                </a:lnTo>
                <a:lnTo>
                  <a:pt x="0" y="4320"/>
                </a:lnTo>
                <a:lnTo>
                  <a:pt x="0" y="0"/>
                </a:lnTo>
                <a:lnTo>
                  <a:pt x="0" y="0"/>
                </a:lnTo>
                <a:close/>
              </a:path>
            </a:pathLst>
          </a:custGeom>
          <a:solidFill>
            <a:srgbClr val="DCDDDD"/>
          </a:solidFill>
          <a:ln w="9525">
            <a:noFill/>
            <a:round/>
          </a:ln>
        </p:spPr>
        <p:txBody>
          <a:bodyPr vert="horz" wrap="square" lIns="91440" tIns="45720" rIns="91440" bIns="45720" numCol="1" anchor="t" anchorCtr="0" compatLnSpc="1"/>
          <a:lstStyle/>
          <a:p>
            <a:pPr algn="just"/>
            <a:endParaRPr lang="zh-CN" altLang="en-US" dirty="0">
              <a:latin typeface="Times New Roman" panose="02020603050405020304" pitchFamily="18" charset="0"/>
              <a:cs typeface="Times New Roman" panose="02020603050405020304" pitchFamily="18" charset="0"/>
            </a:endParaRPr>
          </a:p>
        </p:txBody>
      </p:sp>
      <p:sp>
        <p:nvSpPr>
          <p:cNvPr id="138" name="Freeform 26"/>
          <p:cNvSpPr/>
          <p:nvPr/>
        </p:nvSpPr>
        <p:spPr bwMode="auto">
          <a:xfrm>
            <a:off x="4670652" y="488952"/>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39" name="Freeform 27"/>
          <p:cNvSpPr/>
          <p:nvPr/>
        </p:nvSpPr>
        <p:spPr bwMode="auto">
          <a:xfrm>
            <a:off x="4362450" y="389255"/>
            <a:ext cx="3094492" cy="955675"/>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0" name="Freeform 28"/>
          <p:cNvSpPr>
            <a:spLocks noEditPoints="1"/>
          </p:cNvSpPr>
          <p:nvPr/>
        </p:nvSpPr>
        <p:spPr bwMode="auto">
          <a:xfrm>
            <a:off x="4362450" y="913130"/>
            <a:ext cx="2938145" cy="365125"/>
          </a:xfrm>
          <a:custGeom>
            <a:avLst/>
            <a:gdLst>
              <a:gd name="T0" fmla="*/ 30 w 221"/>
              <a:gd name="T1" fmla="*/ 44 h 44"/>
              <a:gd name="T2" fmla="*/ 32 w 221"/>
              <a:gd name="T3" fmla="*/ 43 h 44"/>
              <a:gd name="T4" fmla="*/ 19 w 221"/>
              <a:gd name="T5" fmla="*/ 41 h 44"/>
              <a:gd name="T6" fmla="*/ 17 w 221"/>
              <a:gd name="T7" fmla="*/ 43 h 44"/>
              <a:gd name="T8" fmla="*/ 196 w 221"/>
              <a:gd name="T9" fmla="*/ 43 h 44"/>
              <a:gd name="T10" fmla="*/ 198 w 221"/>
              <a:gd name="T11" fmla="*/ 37 h 44"/>
              <a:gd name="T12" fmla="*/ 195 w 221"/>
              <a:gd name="T13" fmla="*/ 37 h 44"/>
              <a:gd name="T14" fmla="*/ 186 w 221"/>
              <a:gd name="T15" fmla="*/ 41 h 44"/>
              <a:gd name="T16" fmla="*/ 185 w 221"/>
              <a:gd name="T17" fmla="*/ 43 h 44"/>
              <a:gd name="T18" fmla="*/ 194 w 221"/>
              <a:gd name="T19" fmla="*/ 44 h 44"/>
              <a:gd name="T20" fmla="*/ 217 w 221"/>
              <a:gd name="T21" fmla="*/ 1 h 44"/>
              <a:gd name="T22" fmla="*/ 212 w 221"/>
              <a:gd name="T23" fmla="*/ 14 h 44"/>
              <a:gd name="T24" fmla="*/ 214 w 221"/>
              <a:gd name="T25" fmla="*/ 13 h 44"/>
              <a:gd name="T26" fmla="*/ 219 w 221"/>
              <a:gd name="T27" fmla="*/ 1 h 44"/>
              <a:gd name="T28" fmla="*/ 217 w 221"/>
              <a:gd name="T29" fmla="*/ 1 h 44"/>
              <a:gd name="T30" fmla="*/ 200 w 221"/>
              <a:gd name="T31" fmla="*/ 29 h 44"/>
              <a:gd name="T32" fmla="*/ 201 w 221"/>
              <a:gd name="T33" fmla="*/ 32 h 44"/>
              <a:gd name="T34" fmla="*/ 209 w 221"/>
              <a:gd name="T35" fmla="*/ 21 h 44"/>
              <a:gd name="T36" fmla="*/ 209 w 221"/>
              <a:gd name="T37" fmla="*/ 19 h 44"/>
              <a:gd name="T38" fmla="*/ 0 w 221"/>
              <a:gd name="T39" fmla="*/ 41 h 44"/>
              <a:gd name="T40" fmla="*/ 8 w 221"/>
              <a:gd name="T41" fmla="*/ 44 h 44"/>
              <a:gd name="T42" fmla="*/ 10 w 221"/>
              <a:gd name="T43" fmla="*/ 43 h 44"/>
              <a:gd name="T44" fmla="*/ 0 w 221"/>
              <a:gd name="T45" fmla="*/ 41 h 44"/>
              <a:gd name="T46" fmla="*/ 51 w 221"/>
              <a:gd name="T47" fmla="*/ 44 h 44"/>
              <a:gd name="T48" fmla="*/ 53 w 221"/>
              <a:gd name="T49" fmla="*/ 43 h 44"/>
              <a:gd name="T50" fmla="*/ 40 w 221"/>
              <a:gd name="T51" fmla="*/ 41 h 44"/>
              <a:gd name="T52" fmla="*/ 38 w 221"/>
              <a:gd name="T53" fmla="*/ 43 h 44"/>
              <a:gd name="T54" fmla="*/ 60 w 221"/>
              <a:gd name="T55" fmla="*/ 44 h 44"/>
              <a:gd name="T56" fmla="*/ 74 w 221"/>
              <a:gd name="T57" fmla="*/ 43 h 44"/>
              <a:gd name="T58" fmla="*/ 72 w 221"/>
              <a:gd name="T59" fmla="*/ 41 h 44"/>
              <a:gd name="T60" fmla="*/ 59 w 221"/>
              <a:gd name="T61" fmla="*/ 43 h 44"/>
              <a:gd name="T62" fmla="*/ 60 w 221"/>
              <a:gd name="T63" fmla="*/ 44 h 44"/>
              <a:gd name="T64" fmla="*/ 93 w 221"/>
              <a:gd name="T65" fmla="*/ 44 h 44"/>
              <a:gd name="T66" fmla="*/ 95 w 221"/>
              <a:gd name="T67" fmla="*/ 43 h 44"/>
              <a:gd name="T68" fmla="*/ 81 w 221"/>
              <a:gd name="T69" fmla="*/ 41 h 44"/>
              <a:gd name="T70" fmla="*/ 80 w 221"/>
              <a:gd name="T71" fmla="*/ 43 h 44"/>
              <a:gd name="T72" fmla="*/ 102 w 221"/>
              <a:gd name="T73" fmla="*/ 44 h 44"/>
              <a:gd name="T74" fmla="*/ 116 w 221"/>
              <a:gd name="T75" fmla="*/ 43 h 44"/>
              <a:gd name="T76" fmla="*/ 114 w 221"/>
              <a:gd name="T77" fmla="*/ 41 h 44"/>
              <a:gd name="T78" fmla="*/ 101 w 221"/>
              <a:gd name="T79" fmla="*/ 43 h 44"/>
              <a:gd name="T80" fmla="*/ 102 w 221"/>
              <a:gd name="T81" fmla="*/ 44 h 44"/>
              <a:gd name="T82" fmla="*/ 135 w 221"/>
              <a:gd name="T83" fmla="*/ 44 h 44"/>
              <a:gd name="T84" fmla="*/ 137 w 221"/>
              <a:gd name="T85" fmla="*/ 43 h 44"/>
              <a:gd name="T86" fmla="*/ 123 w 221"/>
              <a:gd name="T87" fmla="*/ 41 h 44"/>
              <a:gd name="T88" fmla="*/ 122 w 221"/>
              <a:gd name="T89" fmla="*/ 43 h 44"/>
              <a:gd name="T90" fmla="*/ 144 w 221"/>
              <a:gd name="T91" fmla="*/ 44 h 44"/>
              <a:gd name="T92" fmla="*/ 158 w 221"/>
              <a:gd name="T93" fmla="*/ 43 h 44"/>
              <a:gd name="T94" fmla="*/ 156 w 221"/>
              <a:gd name="T95" fmla="*/ 41 h 44"/>
              <a:gd name="T96" fmla="*/ 143 w 221"/>
              <a:gd name="T97" fmla="*/ 43 h 44"/>
              <a:gd name="T98" fmla="*/ 144 w 221"/>
              <a:gd name="T99" fmla="*/ 44 h 44"/>
              <a:gd name="T100" fmla="*/ 177 w 221"/>
              <a:gd name="T101" fmla="*/ 44 h 44"/>
              <a:gd name="T102" fmla="*/ 179 w 221"/>
              <a:gd name="T103" fmla="*/ 43 h 44"/>
              <a:gd name="T104" fmla="*/ 165 w 221"/>
              <a:gd name="T105" fmla="*/ 41 h 44"/>
              <a:gd name="T106" fmla="*/ 164 w 221"/>
              <a:gd name="T107"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4"/>
                  <a:pt x="32" y="43"/>
                </a:cubicBezTo>
                <a:cubicBezTo>
                  <a:pt x="32" y="43"/>
                  <a:pt x="32" y="43"/>
                  <a:pt x="32" y="43"/>
                </a:cubicBezTo>
                <a:cubicBezTo>
                  <a:pt x="32" y="42"/>
                  <a:pt x="31" y="41"/>
                  <a:pt x="30" y="41"/>
                </a:cubicBezTo>
                <a:cubicBezTo>
                  <a:pt x="26" y="41"/>
                  <a:pt x="22" y="41"/>
                  <a:pt x="19" y="41"/>
                </a:cubicBezTo>
                <a:cubicBezTo>
                  <a:pt x="18" y="41"/>
                  <a:pt x="17" y="42"/>
                  <a:pt x="17" y="43"/>
                </a:cubicBezTo>
                <a:cubicBezTo>
                  <a:pt x="17" y="43"/>
                  <a:pt x="17" y="43"/>
                  <a:pt x="17" y="43"/>
                </a:cubicBezTo>
                <a:cubicBezTo>
                  <a:pt x="17" y="44"/>
                  <a:pt x="18" y="44"/>
                  <a:pt x="19" y="44"/>
                </a:cubicBezTo>
                <a:close/>
                <a:moveTo>
                  <a:pt x="196" y="43"/>
                </a:moveTo>
                <a:cubicBezTo>
                  <a:pt x="196" y="42"/>
                  <a:pt x="197" y="40"/>
                  <a:pt x="198" y="39"/>
                </a:cubicBezTo>
                <a:cubicBezTo>
                  <a:pt x="199" y="38"/>
                  <a:pt x="198" y="37"/>
                  <a:pt x="198" y="37"/>
                </a:cubicBezTo>
                <a:cubicBezTo>
                  <a:pt x="198" y="37"/>
                  <a:pt x="198" y="37"/>
                  <a:pt x="198" y="37"/>
                </a:cubicBezTo>
                <a:cubicBezTo>
                  <a:pt x="197" y="36"/>
                  <a:pt x="196" y="37"/>
                  <a:pt x="195" y="37"/>
                </a:cubicBezTo>
                <a:cubicBezTo>
                  <a:pt x="195" y="39"/>
                  <a:pt x="194" y="40"/>
                  <a:pt x="193" y="41"/>
                </a:cubicBezTo>
                <a:cubicBezTo>
                  <a:pt x="190" y="41"/>
                  <a:pt x="190" y="41"/>
                  <a:pt x="186" y="41"/>
                </a:cubicBezTo>
                <a:cubicBezTo>
                  <a:pt x="186" y="41"/>
                  <a:pt x="185" y="42"/>
                  <a:pt x="185" y="43"/>
                </a:cubicBezTo>
                <a:cubicBezTo>
                  <a:pt x="185" y="43"/>
                  <a:pt x="185" y="43"/>
                  <a:pt x="185" y="43"/>
                </a:cubicBezTo>
                <a:cubicBezTo>
                  <a:pt x="185" y="44"/>
                  <a:pt x="186" y="44"/>
                  <a:pt x="186" y="44"/>
                </a:cubicBezTo>
                <a:cubicBezTo>
                  <a:pt x="194" y="44"/>
                  <a:pt x="194" y="44"/>
                  <a:pt x="194" y="44"/>
                </a:cubicBezTo>
                <a:cubicBezTo>
                  <a:pt x="195" y="44"/>
                  <a:pt x="195" y="44"/>
                  <a:pt x="196" y="43"/>
                </a:cubicBezTo>
                <a:close/>
                <a:moveTo>
                  <a:pt x="217" y="1"/>
                </a:moveTo>
                <a:cubicBezTo>
                  <a:pt x="215" y="5"/>
                  <a:pt x="213" y="8"/>
                  <a:pt x="211" y="12"/>
                </a:cubicBezTo>
                <a:cubicBezTo>
                  <a:pt x="211" y="12"/>
                  <a:pt x="211" y="13"/>
                  <a:pt x="212" y="14"/>
                </a:cubicBezTo>
                <a:cubicBezTo>
                  <a:pt x="212" y="14"/>
                  <a:pt x="212" y="14"/>
                  <a:pt x="212" y="14"/>
                </a:cubicBezTo>
                <a:cubicBezTo>
                  <a:pt x="212" y="14"/>
                  <a:pt x="213" y="14"/>
                  <a:pt x="214" y="13"/>
                </a:cubicBezTo>
                <a:cubicBezTo>
                  <a:pt x="216" y="10"/>
                  <a:pt x="218" y="7"/>
                  <a:pt x="220" y="3"/>
                </a:cubicBezTo>
                <a:cubicBezTo>
                  <a:pt x="221" y="2"/>
                  <a:pt x="220" y="1"/>
                  <a:pt x="219" y="1"/>
                </a:cubicBezTo>
                <a:cubicBezTo>
                  <a:pt x="219" y="1"/>
                  <a:pt x="219" y="1"/>
                  <a:pt x="219" y="1"/>
                </a:cubicBezTo>
                <a:cubicBezTo>
                  <a:pt x="219" y="0"/>
                  <a:pt x="218" y="1"/>
                  <a:pt x="217" y="1"/>
                </a:cubicBezTo>
                <a:close/>
                <a:moveTo>
                  <a:pt x="206" y="19"/>
                </a:moveTo>
                <a:cubicBezTo>
                  <a:pt x="204" y="23"/>
                  <a:pt x="202" y="26"/>
                  <a:pt x="200" y="29"/>
                </a:cubicBezTo>
                <a:cubicBezTo>
                  <a:pt x="200" y="30"/>
                  <a:pt x="200" y="31"/>
                  <a:pt x="201" y="32"/>
                </a:cubicBezTo>
                <a:cubicBezTo>
                  <a:pt x="201" y="32"/>
                  <a:pt x="201" y="32"/>
                  <a:pt x="201" y="32"/>
                </a:cubicBezTo>
                <a:cubicBezTo>
                  <a:pt x="201" y="32"/>
                  <a:pt x="203" y="32"/>
                  <a:pt x="203" y="31"/>
                </a:cubicBezTo>
                <a:cubicBezTo>
                  <a:pt x="205" y="28"/>
                  <a:pt x="207" y="24"/>
                  <a:pt x="209" y="21"/>
                </a:cubicBezTo>
                <a:cubicBezTo>
                  <a:pt x="210" y="20"/>
                  <a:pt x="209" y="19"/>
                  <a:pt x="209" y="19"/>
                </a:cubicBezTo>
                <a:cubicBezTo>
                  <a:pt x="209" y="19"/>
                  <a:pt x="209" y="19"/>
                  <a:pt x="209" y="19"/>
                </a:cubicBezTo>
                <a:cubicBezTo>
                  <a:pt x="208" y="18"/>
                  <a:pt x="207" y="19"/>
                  <a:pt x="206" y="19"/>
                </a:cubicBezTo>
                <a:close/>
                <a:moveTo>
                  <a:pt x="0" y="41"/>
                </a:moveTo>
                <a:cubicBezTo>
                  <a:pt x="0" y="44"/>
                  <a:pt x="0" y="44"/>
                  <a:pt x="0" y="44"/>
                </a:cubicBezTo>
                <a:cubicBezTo>
                  <a:pt x="8" y="44"/>
                  <a:pt x="8" y="44"/>
                  <a:pt x="8" y="44"/>
                </a:cubicBezTo>
                <a:cubicBezTo>
                  <a:pt x="9" y="44"/>
                  <a:pt x="10" y="44"/>
                  <a:pt x="10" y="43"/>
                </a:cubicBezTo>
                <a:cubicBezTo>
                  <a:pt x="10" y="43"/>
                  <a:pt x="10" y="43"/>
                  <a:pt x="10" y="43"/>
                </a:cubicBezTo>
                <a:cubicBezTo>
                  <a:pt x="10" y="42"/>
                  <a:pt x="9" y="41"/>
                  <a:pt x="8" y="41"/>
                </a:cubicBezTo>
                <a:cubicBezTo>
                  <a:pt x="0" y="41"/>
                  <a:pt x="0" y="41"/>
                  <a:pt x="0" y="41"/>
                </a:cubicBezTo>
                <a:close/>
                <a:moveTo>
                  <a:pt x="40" y="44"/>
                </a:moveTo>
                <a:cubicBezTo>
                  <a:pt x="43" y="44"/>
                  <a:pt x="47" y="44"/>
                  <a:pt x="51" y="44"/>
                </a:cubicBezTo>
                <a:cubicBezTo>
                  <a:pt x="52" y="44"/>
                  <a:pt x="53" y="44"/>
                  <a:pt x="53" y="43"/>
                </a:cubicBezTo>
                <a:cubicBezTo>
                  <a:pt x="53" y="43"/>
                  <a:pt x="53" y="43"/>
                  <a:pt x="53" y="43"/>
                </a:cubicBezTo>
                <a:cubicBezTo>
                  <a:pt x="53" y="42"/>
                  <a:pt x="52" y="41"/>
                  <a:pt x="51" y="41"/>
                </a:cubicBezTo>
                <a:cubicBezTo>
                  <a:pt x="47" y="41"/>
                  <a:pt x="43" y="41"/>
                  <a:pt x="40" y="41"/>
                </a:cubicBezTo>
                <a:cubicBezTo>
                  <a:pt x="39" y="41"/>
                  <a:pt x="38" y="42"/>
                  <a:pt x="38" y="43"/>
                </a:cubicBezTo>
                <a:cubicBezTo>
                  <a:pt x="38" y="43"/>
                  <a:pt x="38" y="43"/>
                  <a:pt x="38" y="43"/>
                </a:cubicBezTo>
                <a:cubicBezTo>
                  <a:pt x="38" y="44"/>
                  <a:pt x="39" y="44"/>
                  <a:pt x="40" y="44"/>
                </a:cubicBezTo>
                <a:close/>
                <a:moveTo>
                  <a:pt x="60" y="44"/>
                </a:moveTo>
                <a:cubicBezTo>
                  <a:pt x="64" y="44"/>
                  <a:pt x="68" y="44"/>
                  <a:pt x="72" y="44"/>
                </a:cubicBezTo>
                <a:cubicBezTo>
                  <a:pt x="73" y="44"/>
                  <a:pt x="74" y="44"/>
                  <a:pt x="74" y="43"/>
                </a:cubicBezTo>
                <a:cubicBezTo>
                  <a:pt x="74" y="43"/>
                  <a:pt x="74" y="43"/>
                  <a:pt x="74" y="43"/>
                </a:cubicBezTo>
                <a:cubicBezTo>
                  <a:pt x="74" y="42"/>
                  <a:pt x="73" y="41"/>
                  <a:pt x="72" y="41"/>
                </a:cubicBezTo>
                <a:cubicBezTo>
                  <a:pt x="68" y="41"/>
                  <a:pt x="64" y="41"/>
                  <a:pt x="60" y="41"/>
                </a:cubicBezTo>
                <a:cubicBezTo>
                  <a:pt x="60" y="41"/>
                  <a:pt x="59" y="42"/>
                  <a:pt x="59" y="43"/>
                </a:cubicBezTo>
                <a:cubicBezTo>
                  <a:pt x="59" y="43"/>
                  <a:pt x="59" y="43"/>
                  <a:pt x="59" y="43"/>
                </a:cubicBezTo>
                <a:cubicBezTo>
                  <a:pt x="59" y="44"/>
                  <a:pt x="60" y="44"/>
                  <a:pt x="60" y="44"/>
                </a:cubicBezTo>
                <a:close/>
                <a:moveTo>
                  <a:pt x="81" y="44"/>
                </a:moveTo>
                <a:cubicBezTo>
                  <a:pt x="85" y="44"/>
                  <a:pt x="89" y="44"/>
                  <a:pt x="93" y="44"/>
                </a:cubicBezTo>
                <a:cubicBezTo>
                  <a:pt x="94" y="44"/>
                  <a:pt x="95" y="44"/>
                  <a:pt x="95" y="43"/>
                </a:cubicBezTo>
                <a:cubicBezTo>
                  <a:pt x="95" y="43"/>
                  <a:pt x="95" y="43"/>
                  <a:pt x="95" y="43"/>
                </a:cubicBezTo>
                <a:cubicBezTo>
                  <a:pt x="95" y="42"/>
                  <a:pt x="94" y="41"/>
                  <a:pt x="93" y="41"/>
                </a:cubicBezTo>
                <a:cubicBezTo>
                  <a:pt x="89" y="41"/>
                  <a:pt x="85" y="41"/>
                  <a:pt x="81" y="41"/>
                </a:cubicBezTo>
                <a:cubicBezTo>
                  <a:pt x="81" y="41"/>
                  <a:pt x="80" y="42"/>
                  <a:pt x="80" y="43"/>
                </a:cubicBezTo>
                <a:cubicBezTo>
                  <a:pt x="80" y="43"/>
                  <a:pt x="80" y="43"/>
                  <a:pt x="80" y="43"/>
                </a:cubicBezTo>
                <a:cubicBezTo>
                  <a:pt x="80" y="44"/>
                  <a:pt x="81" y="44"/>
                  <a:pt x="81" y="44"/>
                </a:cubicBezTo>
                <a:close/>
                <a:moveTo>
                  <a:pt x="102" y="44"/>
                </a:moveTo>
                <a:cubicBezTo>
                  <a:pt x="106" y="44"/>
                  <a:pt x="110" y="44"/>
                  <a:pt x="114" y="44"/>
                </a:cubicBezTo>
                <a:cubicBezTo>
                  <a:pt x="115" y="44"/>
                  <a:pt x="116" y="44"/>
                  <a:pt x="116" y="43"/>
                </a:cubicBezTo>
                <a:cubicBezTo>
                  <a:pt x="116" y="43"/>
                  <a:pt x="116" y="43"/>
                  <a:pt x="116" y="43"/>
                </a:cubicBezTo>
                <a:cubicBezTo>
                  <a:pt x="116" y="42"/>
                  <a:pt x="115" y="41"/>
                  <a:pt x="114" y="41"/>
                </a:cubicBezTo>
                <a:cubicBezTo>
                  <a:pt x="110" y="41"/>
                  <a:pt x="106" y="41"/>
                  <a:pt x="102" y="41"/>
                </a:cubicBezTo>
                <a:cubicBezTo>
                  <a:pt x="102" y="41"/>
                  <a:pt x="101" y="42"/>
                  <a:pt x="101" y="43"/>
                </a:cubicBezTo>
                <a:cubicBezTo>
                  <a:pt x="101" y="43"/>
                  <a:pt x="101" y="43"/>
                  <a:pt x="101" y="43"/>
                </a:cubicBezTo>
                <a:cubicBezTo>
                  <a:pt x="101" y="44"/>
                  <a:pt x="102" y="44"/>
                  <a:pt x="102" y="44"/>
                </a:cubicBezTo>
                <a:close/>
                <a:moveTo>
                  <a:pt x="123" y="44"/>
                </a:moveTo>
                <a:cubicBezTo>
                  <a:pt x="127" y="44"/>
                  <a:pt x="131" y="44"/>
                  <a:pt x="135" y="44"/>
                </a:cubicBezTo>
                <a:cubicBezTo>
                  <a:pt x="136" y="44"/>
                  <a:pt x="137" y="44"/>
                  <a:pt x="137" y="43"/>
                </a:cubicBezTo>
                <a:cubicBezTo>
                  <a:pt x="137" y="43"/>
                  <a:pt x="137" y="43"/>
                  <a:pt x="137" y="43"/>
                </a:cubicBezTo>
                <a:cubicBezTo>
                  <a:pt x="137" y="42"/>
                  <a:pt x="136" y="41"/>
                  <a:pt x="135" y="41"/>
                </a:cubicBezTo>
                <a:cubicBezTo>
                  <a:pt x="131" y="41"/>
                  <a:pt x="127" y="41"/>
                  <a:pt x="123" y="41"/>
                </a:cubicBezTo>
                <a:cubicBezTo>
                  <a:pt x="123" y="41"/>
                  <a:pt x="122" y="42"/>
                  <a:pt x="122" y="43"/>
                </a:cubicBezTo>
                <a:cubicBezTo>
                  <a:pt x="122" y="43"/>
                  <a:pt x="122" y="43"/>
                  <a:pt x="122" y="43"/>
                </a:cubicBezTo>
                <a:cubicBezTo>
                  <a:pt x="122" y="44"/>
                  <a:pt x="123" y="44"/>
                  <a:pt x="123" y="44"/>
                </a:cubicBezTo>
                <a:close/>
                <a:moveTo>
                  <a:pt x="144" y="44"/>
                </a:moveTo>
                <a:cubicBezTo>
                  <a:pt x="148" y="44"/>
                  <a:pt x="152" y="44"/>
                  <a:pt x="156" y="44"/>
                </a:cubicBezTo>
                <a:cubicBezTo>
                  <a:pt x="157" y="44"/>
                  <a:pt x="158" y="44"/>
                  <a:pt x="158" y="43"/>
                </a:cubicBezTo>
                <a:cubicBezTo>
                  <a:pt x="158" y="43"/>
                  <a:pt x="158" y="43"/>
                  <a:pt x="158" y="43"/>
                </a:cubicBezTo>
                <a:cubicBezTo>
                  <a:pt x="158" y="42"/>
                  <a:pt x="157" y="41"/>
                  <a:pt x="156" y="41"/>
                </a:cubicBezTo>
                <a:cubicBezTo>
                  <a:pt x="152" y="41"/>
                  <a:pt x="148" y="41"/>
                  <a:pt x="144" y="41"/>
                </a:cubicBezTo>
                <a:cubicBezTo>
                  <a:pt x="144" y="41"/>
                  <a:pt x="143" y="42"/>
                  <a:pt x="143" y="43"/>
                </a:cubicBezTo>
                <a:cubicBezTo>
                  <a:pt x="143" y="43"/>
                  <a:pt x="143" y="43"/>
                  <a:pt x="143" y="43"/>
                </a:cubicBezTo>
                <a:cubicBezTo>
                  <a:pt x="143" y="44"/>
                  <a:pt x="144" y="44"/>
                  <a:pt x="144" y="44"/>
                </a:cubicBezTo>
                <a:close/>
                <a:moveTo>
                  <a:pt x="165" y="44"/>
                </a:moveTo>
                <a:cubicBezTo>
                  <a:pt x="169" y="44"/>
                  <a:pt x="173" y="44"/>
                  <a:pt x="177" y="44"/>
                </a:cubicBezTo>
                <a:cubicBezTo>
                  <a:pt x="178" y="44"/>
                  <a:pt x="179" y="44"/>
                  <a:pt x="179" y="43"/>
                </a:cubicBezTo>
                <a:cubicBezTo>
                  <a:pt x="179" y="43"/>
                  <a:pt x="179" y="43"/>
                  <a:pt x="179" y="43"/>
                </a:cubicBezTo>
                <a:cubicBezTo>
                  <a:pt x="179" y="42"/>
                  <a:pt x="178" y="41"/>
                  <a:pt x="177" y="41"/>
                </a:cubicBezTo>
                <a:cubicBezTo>
                  <a:pt x="173" y="41"/>
                  <a:pt x="169" y="41"/>
                  <a:pt x="165" y="41"/>
                </a:cubicBezTo>
                <a:cubicBezTo>
                  <a:pt x="165" y="41"/>
                  <a:pt x="164" y="42"/>
                  <a:pt x="164" y="43"/>
                </a:cubicBezTo>
                <a:cubicBezTo>
                  <a:pt x="164" y="43"/>
                  <a:pt x="164" y="43"/>
                  <a:pt x="164" y="43"/>
                </a:cubicBezTo>
                <a:cubicBezTo>
                  <a:pt x="164" y="44"/>
                  <a:pt x="165" y="44"/>
                  <a:pt x="165" y="44"/>
                </a:cubicBezTo>
                <a:close/>
              </a:path>
            </a:pathLst>
          </a:custGeom>
          <a:solidFill>
            <a:srgbClr val="F7BF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1" name="Freeform 29"/>
          <p:cNvSpPr>
            <a:spLocks noEditPoints="1"/>
          </p:cNvSpPr>
          <p:nvPr/>
        </p:nvSpPr>
        <p:spPr bwMode="auto">
          <a:xfrm>
            <a:off x="4362450" y="447675"/>
            <a:ext cx="2991485" cy="431800"/>
          </a:xfrm>
          <a:custGeom>
            <a:avLst/>
            <a:gdLst>
              <a:gd name="T0" fmla="*/ 30 w 225"/>
              <a:gd name="T1" fmla="*/ 0 h 52"/>
              <a:gd name="T2" fmla="*/ 32 w 225"/>
              <a:gd name="T3" fmla="*/ 2 h 52"/>
              <a:gd name="T4" fmla="*/ 19 w 225"/>
              <a:gd name="T5" fmla="*/ 3 h 52"/>
              <a:gd name="T6" fmla="*/ 17 w 225"/>
              <a:gd name="T7" fmla="*/ 2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8 h 52"/>
              <a:gd name="T22" fmla="*/ 193 w 225"/>
              <a:gd name="T23" fmla="*/ 3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3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3 h 52"/>
              <a:gd name="T54" fmla="*/ 40 w 225"/>
              <a:gd name="T55" fmla="*/ 0 h 52"/>
              <a:gd name="T56" fmla="*/ 53 w 225"/>
              <a:gd name="T57" fmla="*/ 2 h 52"/>
              <a:gd name="T58" fmla="*/ 51 w 225"/>
              <a:gd name="T59" fmla="*/ 3 h 52"/>
              <a:gd name="T60" fmla="*/ 38 w 225"/>
              <a:gd name="T61" fmla="*/ 2 h 52"/>
              <a:gd name="T62" fmla="*/ 40 w 225"/>
              <a:gd name="T63" fmla="*/ 0 h 52"/>
              <a:gd name="T64" fmla="*/ 72 w 225"/>
              <a:gd name="T65" fmla="*/ 0 h 52"/>
              <a:gd name="T66" fmla="*/ 74 w 225"/>
              <a:gd name="T67" fmla="*/ 2 h 52"/>
              <a:gd name="T68" fmla="*/ 60 w 225"/>
              <a:gd name="T69" fmla="*/ 3 h 52"/>
              <a:gd name="T70" fmla="*/ 59 w 225"/>
              <a:gd name="T71" fmla="*/ 2 h 52"/>
              <a:gd name="T72" fmla="*/ 81 w 225"/>
              <a:gd name="T73" fmla="*/ 0 h 52"/>
              <a:gd name="T74" fmla="*/ 95 w 225"/>
              <a:gd name="T75" fmla="*/ 2 h 52"/>
              <a:gd name="T76" fmla="*/ 93 w 225"/>
              <a:gd name="T77" fmla="*/ 3 h 52"/>
              <a:gd name="T78" fmla="*/ 80 w 225"/>
              <a:gd name="T79" fmla="*/ 2 h 52"/>
              <a:gd name="T80" fmla="*/ 81 w 225"/>
              <a:gd name="T81" fmla="*/ 0 h 52"/>
              <a:gd name="T82" fmla="*/ 114 w 225"/>
              <a:gd name="T83" fmla="*/ 0 h 52"/>
              <a:gd name="T84" fmla="*/ 116 w 225"/>
              <a:gd name="T85" fmla="*/ 2 h 52"/>
              <a:gd name="T86" fmla="*/ 102 w 225"/>
              <a:gd name="T87" fmla="*/ 3 h 52"/>
              <a:gd name="T88" fmla="*/ 101 w 225"/>
              <a:gd name="T89" fmla="*/ 2 h 52"/>
              <a:gd name="T90" fmla="*/ 123 w 225"/>
              <a:gd name="T91" fmla="*/ 0 h 52"/>
              <a:gd name="T92" fmla="*/ 137 w 225"/>
              <a:gd name="T93" fmla="*/ 2 h 52"/>
              <a:gd name="T94" fmla="*/ 135 w 225"/>
              <a:gd name="T95" fmla="*/ 3 h 52"/>
              <a:gd name="T96" fmla="*/ 122 w 225"/>
              <a:gd name="T97" fmla="*/ 2 h 52"/>
              <a:gd name="T98" fmla="*/ 123 w 225"/>
              <a:gd name="T99" fmla="*/ 0 h 52"/>
              <a:gd name="T100" fmla="*/ 156 w 225"/>
              <a:gd name="T101" fmla="*/ 0 h 52"/>
              <a:gd name="T102" fmla="*/ 158 w 225"/>
              <a:gd name="T103" fmla="*/ 2 h 52"/>
              <a:gd name="T104" fmla="*/ 144 w 225"/>
              <a:gd name="T105" fmla="*/ 3 h 52"/>
              <a:gd name="T106" fmla="*/ 143 w 225"/>
              <a:gd name="T107" fmla="*/ 2 h 52"/>
              <a:gd name="T108" fmla="*/ 165 w 225"/>
              <a:gd name="T109" fmla="*/ 0 h 52"/>
              <a:gd name="T110" fmla="*/ 179 w 225"/>
              <a:gd name="T111" fmla="*/ 2 h 52"/>
              <a:gd name="T112" fmla="*/ 177 w 225"/>
              <a:gd name="T113" fmla="*/ 3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3"/>
                  <a:pt x="30" y="3"/>
                </a:cubicBezTo>
                <a:cubicBezTo>
                  <a:pt x="26" y="3"/>
                  <a:pt x="22" y="3"/>
                  <a:pt x="19" y="3"/>
                </a:cubicBezTo>
                <a:cubicBezTo>
                  <a:pt x="18" y="3"/>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3"/>
                  <a:pt x="197" y="4"/>
                  <a:pt x="198" y="5"/>
                </a:cubicBezTo>
                <a:cubicBezTo>
                  <a:pt x="199" y="6"/>
                  <a:pt x="198" y="7"/>
                  <a:pt x="198" y="8"/>
                </a:cubicBezTo>
                <a:cubicBezTo>
                  <a:pt x="198" y="8"/>
                  <a:pt x="198" y="8"/>
                  <a:pt x="198" y="8"/>
                </a:cubicBezTo>
                <a:cubicBezTo>
                  <a:pt x="197" y="8"/>
                  <a:pt x="196" y="8"/>
                  <a:pt x="195" y="7"/>
                </a:cubicBezTo>
                <a:cubicBezTo>
                  <a:pt x="195" y="6"/>
                  <a:pt x="194" y="5"/>
                  <a:pt x="193" y="3"/>
                </a:cubicBezTo>
                <a:cubicBezTo>
                  <a:pt x="190" y="3"/>
                  <a:pt x="190" y="3"/>
                  <a:pt x="186" y="3"/>
                </a:cubicBezTo>
                <a:cubicBezTo>
                  <a:pt x="186" y="3"/>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0"/>
                  <a:pt x="214" y="31"/>
                </a:cubicBezTo>
                <a:cubicBezTo>
                  <a:pt x="216" y="34"/>
                  <a:pt x="218" y="38"/>
                  <a:pt x="220" y="41"/>
                </a:cubicBezTo>
                <a:cubicBezTo>
                  <a:pt x="221" y="42"/>
                  <a:pt x="220" y="43"/>
                  <a:pt x="219" y="43"/>
                </a:cubicBezTo>
                <a:cubicBezTo>
                  <a:pt x="219" y="43"/>
                  <a:pt x="219" y="43"/>
                  <a:pt x="219" y="43"/>
                </a:cubicBezTo>
                <a:cubicBezTo>
                  <a:pt x="219" y="44"/>
                  <a:pt x="218" y="44"/>
                  <a:pt x="217" y="43"/>
                </a:cubicBezTo>
                <a:close/>
                <a:moveTo>
                  <a:pt x="206" y="25"/>
                </a:moveTo>
                <a:cubicBezTo>
                  <a:pt x="204" y="22"/>
                  <a:pt x="202" y="18"/>
                  <a:pt x="200" y="15"/>
                </a:cubicBezTo>
                <a:cubicBezTo>
                  <a:pt x="200" y="14"/>
                  <a:pt x="200" y="13"/>
                  <a:pt x="201" y="13"/>
                </a:cubicBezTo>
                <a:cubicBezTo>
                  <a:pt x="201" y="13"/>
                  <a:pt x="201" y="13"/>
                  <a:pt x="201" y="13"/>
                </a:cubicBezTo>
                <a:cubicBezTo>
                  <a:pt x="201" y="12"/>
                  <a:pt x="203" y="12"/>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3"/>
                </a:moveTo>
                <a:cubicBezTo>
                  <a:pt x="0" y="0"/>
                  <a:pt x="0" y="0"/>
                  <a:pt x="0" y="0"/>
                </a:cubicBezTo>
                <a:cubicBezTo>
                  <a:pt x="8" y="0"/>
                  <a:pt x="8" y="0"/>
                  <a:pt x="8" y="0"/>
                </a:cubicBezTo>
                <a:cubicBezTo>
                  <a:pt x="9" y="0"/>
                  <a:pt x="10" y="1"/>
                  <a:pt x="10" y="2"/>
                </a:cubicBezTo>
                <a:cubicBezTo>
                  <a:pt x="10" y="2"/>
                  <a:pt x="10" y="2"/>
                  <a:pt x="10" y="2"/>
                </a:cubicBezTo>
                <a:cubicBezTo>
                  <a:pt x="10" y="3"/>
                  <a:pt x="9" y="3"/>
                  <a:pt x="8" y="3"/>
                </a:cubicBezTo>
                <a:cubicBezTo>
                  <a:pt x="0" y="3"/>
                  <a:pt x="0" y="3"/>
                  <a:pt x="0" y="3"/>
                </a:cubicBezTo>
                <a:close/>
                <a:moveTo>
                  <a:pt x="40" y="0"/>
                </a:moveTo>
                <a:cubicBezTo>
                  <a:pt x="43" y="0"/>
                  <a:pt x="47" y="0"/>
                  <a:pt x="51" y="0"/>
                </a:cubicBezTo>
                <a:cubicBezTo>
                  <a:pt x="52" y="0"/>
                  <a:pt x="53" y="1"/>
                  <a:pt x="53" y="2"/>
                </a:cubicBezTo>
                <a:cubicBezTo>
                  <a:pt x="53" y="2"/>
                  <a:pt x="53" y="2"/>
                  <a:pt x="53" y="2"/>
                </a:cubicBezTo>
                <a:cubicBezTo>
                  <a:pt x="53" y="3"/>
                  <a:pt x="52" y="3"/>
                  <a:pt x="51" y="3"/>
                </a:cubicBezTo>
                <a:cubicBezTo>
                  <a:pt x="47" y="3"/>
                  <a:pt x="43" y="3"/>
                  <a:pt x="40" y="3"/>
                </a:cubicBezTo>
                <a:cubicBezTo>
                  <a:pt x="39" y="3"/>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3"/>
                  <a:pt x="72" y="3"/>
                </a:cubicBezTo>
                <a:cubicBezTo>
                  <a:pt x="68" y="3"/>
                  <a:pt x="64" y="3"/>
                  <a:pt x="60" y="3"/>
                </a:cubicBezTo>
                <a:cubicBezTo>
                  <a:pt x="60" y="3"/>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3"/>
                  <a:pt x="93" y="3"/>
                </a:cubicBezTo>
                <a:cubicBezTo>
                  <a:pt x="89" y="3"/>
                  <a:pt x="85" y="3"/>
                  <a:pt x="81" y="3"/>
                </a:cubicBezTo>
                <a:cubicBezTo>
                  <a:pt x="81" y="3"/>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3"/>
                  <a:pt x="114" y="3"/>
                </a:cubicBezTo>
                <a:cubicBezTo>
                  <a:pt x="110" y="3"/>
                  <a:pt x="106" y="3"/>
                  <a:pt x="102" y="3"/>
                </a:cubicBezTo>
                <a:cubicBezTo>
                  <a:pt x="102" y="3"/>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3"/>
                  <a:pt x="135" y="3"/>
                </a:cubicBezTo>
                <a:cubicBezTo>
                  <a:pt x="131" y="3"/>
                  <a:pt x="127" y="3"/>
                  <a:pt x="123" y="3"/>
                </a:cubicBezTo>
                <a:cubicBezTo>
                  <a:pt x="123" y="3"/>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3"/>
                  <a:pt x="156" y="3"/>
                </a:cubicBezTo>
                <a:cubicBezTo>
                  <a:pt x="152" y="3"/>
                  <a:pt x="148" y="3"/>
                  <a:pt x="144" y="3"/>
                </a:cubicBezTo>
                <a:cubicBezTo>
                  <a:pt x="144" y="3"/>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3"/>
                  <a:pt x="177" y="3"/>
                </a:cubicBezTo>
                <a:cubicBezTo>
                  <a:pt x="173" y="3"/>
                  <a:pt x="169" y="3"/>
                  <a:pt x="165" y="3"/>
                </a:cubicBezTo>
                <a:cubicBezTo>
                  <a:pt x="165" y="3"/>
                  <a:pt x="164" y="3"/>
                  <a:pt x="164" y="2"/>
                </a:cubicBezTo>
                <a:cubicBezTo>
                  <a:pt x="164" y="2"/>
                  <a:pt x="164" y="2"/>
                  <a:pt x="164" y="2"/>
                </a:cubicBezTo>
                <a:cubicBezTo>
                  <a:pt x="164" y="1"/>
                  <a:pt x="165" y="0"/>
                  <a:pt x="165" y="0"/>
                </a:cubicBezTo>
                <a:close/>
              </a:path>
            </a:pathLst>
          </a:custGeom>
          <a:solidFill>
            <a:srgbClr val="F7BF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2" name="Freeform 30"/>
          <p:cNvSpPr/>
          <p:nvPr/>
        </p:nvSpPr>
        <p:spPr bwMode="auto">
          <a:xfrm>
            <a:off x="4670652" y="2109790"/>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3" name="Freeform 31"/>
          <p:cNvSpPr/>
          <p:nvPr/>
        </p:nvSpPr>
        <p:spPr bwMode="auto">
          <a:xfrm>
            <a:off x="4362450" y="2009775"/>
            <a:ext cx="3125470" cy="955675"/>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4" name="Freeform 32"/>
          <p:cNvSpPr>
            <a:spLocks noEditPoints="1"/>
          </p:cNvSpPr>
          <p:nvPr/>
        </p:nvSpPr>
        <p:spPr bwMode="auto">
          <a:xfrm>
            <a:off x="4362450" y="2541905"/>
            <a:ext cx="2938145" cy="367030"/>
          </a:xfrm>
          <a:custGeom>
            <a:avLst/>
            <a:gdLst>
              <a:gd name="T0" fmla="*/ 30 w 221"/>
              <a:gd name="T1" fmla="*/ 44 h 44"/>
              <a:gd name="T2" fmla="*/ 32 w 221"/>
              <a:gd name="T3" fmla="*/ 42 h 44"/>
              <a:gd name="T4" fmla="*/ 19 w 221"/>
              <a:gd name="T5" fmla="*/ 40 h 44"/>
              <a:gd name="T6" fmla="*/ 17 w 221"/>
              <a:gd name="T7" fmla="*/ 42 h 44"/>
              <a:gd name="T8" fmla="*/ 196 w 221"/>
              <a:gd name="T9" fmla="*/ 42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2 h 44"/>
              <a:gd name="T26" fmla="*/ 219 w 221"/>
              <a:gd name="T27" fmla="*/ 0 h 44"/>
              <a:gd name="T28" fmla="*/ 217 w 221"/>
              <a:gd name="T29" fmla="*/ 1 h 44"/>
              <a:gd name="T30" fmla="*/ 200 w 221"/>
              <a:gd name="T31" fmla="*/ 29 h 44"/>
              <a:gd name="T32" fmla="*/ 201 w 221"/>
              <a:gd name="T33" fmla="*/ 31 h 44"/>
              <a:gd name="T34" fmla="*/ 209 w 221"/>
              <a:gd name="T35" fmla="*/ 20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2"/>
                </a:moveTo>
                <a:cubicBezTo>
                  <a:pt x="196" y="41"/>
                  <a:pt x="197" y="40"/>
                  <a:pt x="198" y="38"/>
                </a:cubicBezTo>
                <a:cubicBezTo>
                  <a:pt x="199" y="38"/>
                  <a:pt x="198" y="36"/>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2"/>
                </a:cubicBezTo>
                <a:close/>
                <a:moveTo>
                  <a:pt x="217" y="1"/>
                </a:moveTo>
                <a:cubicBezTo>
                  <a:pt x="215" y="4"/>
                  <a:pt x="213" y="7"/>
                  <a:pt x="211" y="11"/>
                </a:cubicBezTo>
                <a:cubicBezTo>
                  <a:pt x="211" y="12"/>
                  <a:pt x="211" y="13"/>
                  <a:pt x="212" y="13"/>
                </a:cubicBezTo>
                <a:cubicBezTo>
                  <a:pt x="212" y="13"/>
                  <a:pt x="212" y="13"/>
                  <a:pt x="212" y="13"/>
                </a:cubicBezTo>
                <a:cubicBezTo>
                  <a:pt x="212" y="14"/>
                  <a:pt x="213" y="13"/>
                  <a:pt x="214" y="12"/>
                </a:cubicBezTo>
                <a:cubicBezTo>
                  <a:pt x="216" y="9"/>
                  <a:pt x="218" y="6"/>
                  <a:pt x="220" y="2"/>
                </a:cubicBezTo>
                <a:cubicBezTo>
                  <a:pt x="221" y="2"/>
                  <a:pt x="220" y="1"/>
                  <a:pt x="219" y="0"/>
                </a:cubicBezTo>
                <a:cubicBezTo>
                  <a:pt x="219" y="0"/>
                  <a:pt x="219" y="0"/>
                  <a:pt x="219" y="0"/>
                </a:cubicBezTo>
                <a:cubicBezTo>
                  <a:pt x="219" y="0"/>
                  <a:pt x="218" y="0"/>
                  <a:pt x="217" y="1"/>
                </a:cubicBezTo>
                <a:close/>
                <a:moveTo>
                  <a:pt x="206" y="19"/>
                </a:moveTo>
                <a:cubicBezTo>
                  <a:pt x="204" y="22"/>
                  <a:pt x="202" y="25"/>
                  <a:pt x="200" y="29"/>
                </a:cubicBezTo>
                <a:cubicBezTo>
                  <a:pt x="200" y="29"/>
                  <a:pt x="200" y="30"/>
                  <a:pt x="201" y="31"/>
                </a:cubicBezTo>
                <a:cubicBezTo>
                  <a:pt x="201" y="31"/>
                  <a:pt x="201" y="31"/>
                  <a:pt x="201" y="31"/>
                </a:cubicBezTo>
                <a:cubicBezTo>
                  <a:pt x="201" y="31"/>
                  <a:pt x="203" y="31"/>
                  <a:pt x="203" y="30"/>
                </a:cubicBezTo>
                <a:cubicBezTo>
                  <a:pt x="205" y="27"/>
                  <a:pt x="207" y="24"/>
                  <a:pt x="209" y="20"/>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5" name="Freeform 33"/>
          <p:cNvSpPr>
            <a:spLocks noEditPoints="1"/>
          </p:cNvSpPr>
          <p:nvPr/>
        </p:nvSpPr>
        <p:spPr bwMode="auto">
          <a:xfrm>
            <a:off x="4362450" y="2068830"/>
            <a:ext cx="2991485" cy="431800"/>
          </a:xfrm>
          <a:custGeom>
            <a:avLst/>
            <a:gdLst>
              <a:gd name="T0" fmla="*/ 30 w 225"/>
              <a:gd name="T1" fmla="*/ 0 h 52"/>
              <a:gd name="T2" fmla="*/ 32 w 225"/>
              <a:gd name="T3" fmla="*/ 2 h 52"/>
              <a:gd name="T4" fmla="*/ 19 w 225"/>
              <a:gd name="T5" fmla="*/ 4 h 52"/>
              <a:gd name="T6" fmla="*/ 17 w 225"/>
              <a:gd name="T7" fmla="*/ 2 h 52"/>
              <a:gd name="T8" fmla="*/ 224 w 225"/>
              <a:gd name="T9" fmla="*/ 48 h 52"/>
              <a:gd name="T10" fmla="*/ 225 w 225"/>
              <a:gd name="T11" fmla="*/ 50 h 52"/>
              <a:gd name="T12" fmla="*/ 224 w 225"/>
              <a:gd name="T13" fmla="*/ 52 h 52"/>
              <a:gd name="T14" fmla="*/ 222 w 225"/>
              <a:gd name="T15" fmla="*/ 51 h 52"/>
              <a:gd name="T16" fmla="*/ 224 w 225"/>
              <a:gd name="T17" fmla="*/ 48 h 52"/>
              <a:gd name="T18" fmla="*/ 198 w 225"/>
              <a:gd name="T19" fmla="*/ 6 h 52"/>
              <a:gd name="T20" fmla="*/ 198 w 225"/>
              <a:gd name="T21" fmla="*/ 8 h 52"/>
              <a:gd name="T22" fmla="*/ 193 w 225"/>
              <a:gd name="T23" fmla="*/ 4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4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4 h 52"/>
              <a:gd name="T54" fmla="*/ 40 w 225"/>
              <a:gd name="T55" fmla="*/ 0 h 52"/>
              <a:gd name="T56" fmla="*/ 53 w 225"/>
              <a:gd name="T57" fmla="*/ 2 h 52"/>
              <a:gd name="T58" fmla="*/ 51 w 225"/>
              <a:gd name="T59" fmla="*/ 4 h 52"/>
              <a:gd name="T60" fmla="*/ 38 w 225"/>
              <a:gd name="T61" fmla="*/ 2 h 52"/>
              <a:gd name="T62" fmla="*/ 40 w 225"/>
              <a:gd name="T63" fmla="*/ 0 h 52"/>
              <a:gd name="T64" fmla="*/ 72 w 225"/>
              <a:gd name="T65" fmla="*/ 0 h 52"/>
              <a:gd name="T66" fmla="*/ 74 w 225"/>
              <a:gd name="T67" fmla="*/ 2 h 52"/>
              <a:gd name="T68" fmla="*/ 60 w 225"/>
              <a:gd name="T69" fmla="*/ 4 h 52"/>
              <a:gd name="T70" fmla="*/ 59 w 225"/>
              <a:gd name="T71" fmla="*/ 2 h 52"/>
              <a:gd name="T72" fmla="*/ 81 w 225"/>
              <a:gd name="T73" fmla="*/ 0 h 52"/>
              <a:gd name="T74" fmla="*/ 95 w 225"/>
              <a:gd name="T75" fmla="*/ 2 h 52"/>
              <a:gd name="T76" fmla="*/ 93 w 225"/>
              <a:gd name="T77" fmla="*/ 4 h 52"/>
              <a:gd name="T78" fmla="*/ 80 w 225"/>
              <a:gd name="T79" fmla="*/ 2 h 52"/>
              <a:gd name="T80" fmla="*/ 81 w 225"/>
              <a:gd name="T81" fmla="*/ 0 h 52"/>
              <a:gd name="T82" fmla="*/ 114 w 225"/>
              <a:gd name="T83" fmla="*/ 0 h 52"/>
              <a:gd name="T84" fmla="*/ 116 w 225"/>
              <a:gd name="T85" fmla="*/ 2 h 52"/>
              <a:gd name="T86" fmla="*/ 102 w 225"/>
              <a:gd name="T87" fmla="*/ 4 h 52"/>
              <a:gd name="T88" fmla="*/ 101 w 225"/>
              <a:gd name="T89" fmla="*/ 2 h 52"/>
              <a:gd name="T90" fmla="*/ 123 w 225"/>
              <a:gd name="T91" fmla="*/ 0 h 52"/>
              <a:gd name="T92" fmla="*/ 137 w 225"/>
              <a:gd name="T93" fmla="*/ 2 h 52"/>
              <a:gd name="T94" fmla="*/ 135 w 225"/>
              <a:gd name="T95" fmla="*/ 4 h 52"/>
              <a:gd name="T96" fmla="*/ 122 w 225"/>
              <a:gd name="T97" fmla="*/ 2 h 52"/>
              <a:gd name="T98" fmla="*/ 123 w 225"/>
              <a:gd name="T99" fmla="*/ 0 h 52"/>
              <a:gd name="T100" fmla="*/ 156 w 225"/>
              <a:gd name="T101" fmla="*/ 0 h 52"/>
              <a:gd name="T102" fmla="*/ 158 w 225"/>
              <a:gd name="T103" fmla="*/ 2 h 52"/>
              <a:gd name="T104" fmla="*/ 144 w 225"/>
              <a:gd name="T105" fmla="*/ 4 h 52"/>
              <a:gd name="T106" fmla="*/ 143 w 225"/>
              <a:gd name="T107" fmla="*/ 2 h 52"/>
              <a:gd name="T108" fmla="*/ 165 w 225"/>
              <a:gd name="T109" fmla="*/ 0 h 52"/>
              <a:gd name="T110" fmla="*/ 179 w 225"/>
              <a:gd name="T111" fmla="*/ 2 h 52"/>
              <a:gd name="T112" fmla="*/ 177 w 225"/>
              <a:gd name="T113" fmla="*/ 4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4"/>
                  <a:pt x="30" y="4"/>
                </a:cubicBezTo>
                <a:cubicBezTo>
                  <a:pt x="26" y="4"/>
                  <a:pt x="22" y="4"/>
                  <a:pt x="19" y="4"/>
                </a:cubicBezTo>
                <a:cubicBezTo>
                  <a:pt x="18" y="4"/>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1"/>
                  <a:pt x="225" y="51"/>
                  <a:pt x="225" y="51"/>
                </a:cubicBezTo>
                <a:cubicBezTo>
                  <a:pt x="225" y="52"/>
                  <a:pt x="225" y="52"/>
                  <a:pt x="224" y="52"/>
                </a:cubicBezTo>
                <a:cubicBezTo>
                  <a:pt x="224" y="52"/>
                  <a:pt x="224" y="52"/>
                  <a:pt x="224" y="52"/>
                </a:cubicBezTo>
                <a:cubicBezTo>
                  <a:pt x="223" y="52"/>
                  <a:pt x="222" y="52"/>
                  <a:pt x="222" y="51"/>
                </a:cubicBezTo>
                <a:cubicBezTo>
                  <a:pt x="222" y="50"/>
                  <a:pt x="222" y="50"/>
                  <a:pt x="222" y="50"/>
                </a:cubicBezTo>
                <a:cubicBezTo>
                  <a:pt x="222" y="49"/>
                  <a:pt x="223" y="48"/>
                  <a:pt x="224" y="48"/>
                </a:cubicBezTo>
                <a:close/>
                <a:moveTo>
                  <a:pt x="196" y="1"/>
                </a:moveTo>
                <a:cubicBezTo>
                  <a:pt x="196" y="3"/>
                  <a:pt x="197" y="4"/>
                  <a:pt x="198" y="6"/>
                </a:cubicBezTo>
                <a:cubicBezTo>
                  <a:pt x="199" y="6"/>
                  <a:pt x="198" y="7"/>
                  <a:pt x="198" y="8"/>
                </a:cubicBezTo>
                <a:cubicBezTo>
                  <a:pt x="198" y="8"/>
                  <a:pt x="198" y="8"/>
                  <a:pt x="198" y="8"/>
                </a:cubicBezTo>
                <a:cubicBezTo>
                  <a:pt x="197" y="8"/>
                  <a:pt x="196" y="8"/>
                  <a:pt x="195" y="7"/>
                </a:cubicBezTo>
                <a:cubicBezTo>
                  <a:pt x="195" y="6"/>
                  <a:pt x="194" y="5"/>
                  <a:pt x="193" y="4"/>
                </a:cubicBezTo>
                <a:cubicBezTo>
                  <a:pt x="190" y="4"/>
                  <a:pt x="190" y="4"/>
                  <a:pt x="186" y="4"/>
                </a:cubicBezTo>
                <a:cubicBezTo>
                  <a:pt x="186" y="4"/>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1"/>
                  <a:pt x="214" y="31"/>
                </a:cubicBezTo>
                <a:cubicBezTo>
                  <a:pt x="216" y="35"/>
                  <a:pt x="218" y="38"/>
                  <a:pt x="220" y="41"/>
                </a:cubicBezTo>
                <a:cubicBezTo>
                  <a:pt x="221" y="42"/>
                  <a:pt x="220" y="43"/>
                  <a:pt x="219" y="44"/>
                </a:cubicBezTo>
                <a:cubicBezTo>
                  <a:pt x="219" y="44"/>
                  <a:pt x="219" y="44"/>
                  <a:pt x="219" y="44"/>
                </a:cubicBezTo>
                <a:cubicBezTo>
                  <a:pt x="219" y="44"/>
                  <a:pt x="218" y="44"/>
                  <a:pt x="217" y="43"/>
                </a:cubicBezTo>
                <a:close/>
                <a:moveTo>
                  <a:pt x="206" y="25"/>
                </a:moveTo>
                <a:cubicBezTo>
                  <a:pt x="204" y="22"/>
                  <a:pt x="202" y="19"/>
                  <a:pt x="200" y="15"/>
                </a:cubicBezTo>
                <a:cubicBezTo>
                  <a:pt x="200" y="14"/>
                  <a:pt x="200" y="13"/>
                  <a:pt x="201" y="13"/>
                </a:cubicBezTo>
                <a:cubicBezTo>
                  <a:pt x="201" y="13"/>
                  <a:pt x="201" y="13"/>
                  <a:pt x="201" y="13"/>
                </a:cubicBezTo>
                <a:cubicBezTo>
                  <a:pt x="201" y="12"/>
                  <a:pt x="203" y="13"/>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4"/>
                </a:moveTo>
                <a:cubicBezTo>
                  <a:pt x="0" y="0"/>
                  <a:pt x="0" y="0"/>
                  <a:pt x="0" y="0"/>
                </a:cubicBezTo>
                <a:cubicBezTo>
                  <a:pt x="8" y="0"/>
                  <a:pt x="8" y="0"/>
                  <a:pt x="8" y="0"/>
                </a:cubicBezTo>
                <a:cubicBezTo>
                  <a:pt x="9" y="0"/>
                  <a:pt x="10" y="1"/>
                  <a:pt x="10" y="2"/>
                </a:cubicBezTo>
                <a:cubicBezTo>
                  <a:pt x="10" y="2"/>
                  <a:pt x="10" y="2"/>
                  <a:pt x="10" y="2"/>
                </a:cubicBezTo>
                <a:cubicBezTo>
                  <a:pt x="10" y="3"/>
                  <a:pt x="9" y="4"/>
                  <a:pt x="8" y="4"/>
                </a:cubicBezTo>
                <a:cubicBezTo>
                  <a:pt x="0" y="4"/>
                  <a:pt x="0" y="4"/>
                  <a:pt x="0" y="4"/>
                </a:cubicBezTo>
                <a:close/>
                <a:moveTo>
                  <a:pt x="40" y="0"/>
                </a:moveTo>
                <a:cubicBezTo>
                  <a:pt x="43" y="0"/>
                  <a:pt x="47" y="0"/>
                  <a:pt x="51" y="0"/>
                </a:cubicBezTo>
                <a:cubicBezTo>
                  <a:pt x="52" y="0"/>
                  <a:pt x="53" y="1"/>
                  <a:pt x="53" y="2"/>
                </a:cubicBezTo>
                <a:cubicBezTo>
                  <a:pt x="53" y="2"/>
                  <a:pt x="53" y="2"/>
                  <a:pt x="53" y="2"/>
                </a:cubicBezTo>
                <a:cubicBezTo>
                  <a:pt x="53" y="3"/>
                  <a:pt x="52" y="4"/>
                  <a:pt x="51" y="4"/>
                </a:cubicBezTo>
                <a:cubicBezTo>
                  <a:pt x="47" y="4"/>
                  <a:pt x="43" y="4"/>
                  <a:pt x="40" y="4"/>
                </a:cubicBezTo>
                <a:cubicBezTo>
                  <a:pt x="39" y="4"/>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4"/>
                  <a:pt x="72" y="4"/>
                </a:cubicBezTo>
                <a:cubicBezTo>
                  <a:pt x="68" y="4"/>
                  <a:pt x="64" y="4"/>
                  <a:pt x="60" y="4"/>
                </a:cubicBezTo>
                <a:cubicBezTo>
                  <a:pt x="60" y="4"/>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4"/>
                  <a:pt x="93" y="4"/>
                </a:cubicBezTo>
                <a:cubicBezTo>
                  <a:pt x="89" y="4"/>
                  <a:pt x="85" y="4"/>
                  <a:pt x="81" y="4"/>
                </a:cubicBezTo>
                <a:cubicBezTo>
                  <a:pt x="81" y="4"/>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4"/>
                  <a:pt x="114" y="4"/>
                </a:cubicBezTo>
                <a:cubicBezTo>
                  <a:pt x="110" y="4"/>
                  <a:pt x="106" y="4"/>
                  <a:pt x="102" y="4"/>
                </a:cubicBezTo>
                <a:cubicBezTo>
                  <a:pt x="102" y="4"/>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4"/>
                  <a:pt x="135" y="4"/>
                </a:cubicBezTo>
                <a:cubicBezTo>
                  <a:pt x="131" y="4"/>
                  <a:pt x="127" y="4"/>
                  <a:pt x="123" y="4"/>
                </a:cubicBezTo>
                <a:cubicBezTo>
                  <a:pt x="123" y="4"/>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4"/>
                  <a:pt x="156" y="4"/>
                </a:cubicBezTo>
                <a:cubicBezTo>
                  <a:pt x="152" y="4"/>
                  <a:pt x="148" y="4"/>
                  <a:pt x="144" y="4"/>
                </a:cubicBezTo>
                <a:cubicBezTo>
                  <a:pt x="144" y="4"/>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4"/>
                  <a:pt x="177" y="4"/>
                </a:cubicBezTo>
                <a:cubicBezTo>
                  <a:pt x="173" y="4"/>
                  <a:pt x="169" y="4"/>
                  <a:pt x="165" y="4"/>
                </a:cubicBezTo>
                <a:cubicBezTo>
                  <a:pt x="165" y="4"/>
                  <a:pt x="164" y="3"/>
                  <a:pt x="164" y="2"/>
                </a:cubicBezTo>
                <a:cubicBezTo>
                  <a:pt x="164" y="2"/>
                  <a:pt x="164" y="2"/>
                  <a:pt x="164" y="2"/>
                </a:cubicBezTo>
                <a:cubicBezTo>
                  <a:pt x="164" y="1"/>
                  <a:pt x="165" y="0"/>
                  <a:pt x="165" y="0"/>
                </a:cubicBez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6" name="Freeform 34"/>
          <p:cNvSpPr/>
          <p:nvPr/>
        </p:nvSpPr>
        <p:spPr bwMode="auto">
          <a:xfrm>
            <a:off x="4670652" y="3738565"/>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7" name="Freeform 35"/>
          <p:cNvSpPr/>
          <p:nvPr/>
        </p:nvSpPr>
        <p:spPr bwMode="auto">
          <a:xfrm>
            <a:off x="4670652" y="5368927"/>
            <a:ext cx="1736725" cy="946150"/>
          </a:xfrm>
          <a:custGeom>
            <a:avLst/>
            <a:gdLst>
              <a:gd name="T0" fmla="*/ 0 w 1094"/>
              <a:gd name="T1" fmla="*/ 0 h 596"/>
              <a:gd name="T2" fmla="*/ 911 w 1094"/>
              <a:gd name="T3" fmla="*/ 0 h 596"/>
              <a:gd name="T4" fmla="*/ 1094 w 1094"/>
              <a:gd name="T5" fmla="*/ 298 h 596"/>
              <a:gd name="T6" fmla="*/ 911 w 1094"/>
              <a:gd name="T7" fmla="*/ 596 h 596"/>
              <a:gd name="T8" fmla="*/ 0 w 1094"/>
              <a:gd name="T9" fmla="*/ 596 h 596"/>
              <a:gd name="T10" fmla="*/ 0 w 1094"/>
              <a:gd name="T11" fmla="*/ 0 h 596"/>
              <a:gd name="T12" fmla="*/ 0 w 1094"/>
              <a:gd name="T13" fmla="*/ 0 h 596"/>
            </a:gdLst>
            <a:ahLst/>
            <a:cxnLst>
              <a:cxn ang="0">
                <a:pos x="T0" y="T1"/>
              </a:cxn>
              <a:cxn ang="0">
                <a:pos x="T2" y="T3"/>
              </a:cxn>
              <a:cxn ang="0">
                <a:pos x="T4" y="T5"/>
              </a:cxn>
              <a:cxn ang="0">
                <a:pos x="T6" y="T7"/>
              </a:cxn>
              <a:cxn ang="0">
                <a:pos x="T8" y="T9"/>
              </a:cxn>
              <a:cxn ang="0">
                <a:pos x="T10" y="T11"/>
              </a:cxn>
              <a:cxn ang="0">
                <a:pos x="T12" y="T13"/>
              </a:cxn>
            </a:cxnLst>
            <a:rect l="0" t="0" r="r" b="b"/>
            <a:pathLst>
              <a:path w="1094" h="596">
                <a:moveTo>
                  <a:pt x="0" y="0"/>
                </a:moveTo>
                <a:lnTo>
                  <a:pt x="911" y="0"/>
                </a:lnTo>
                <a:lnTo>
                  <a:pt x="1094" y="298"/>
                </a:lnTo>
                <a:lnTo>
                  <a:pt x="911" y="596"/>
                </a:lnTo>
                <a:lnTo>
                  <a:pt x="0" y="596"/>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8" name="Freeform 36"/>
          <p:cNvSpPr/>
          <p:nvPr/>
        </p:nvSpPr>
        <p:spPr bwMode="auto">
          <a:xfrm>
            <a:off x="4362450" y="3638550"/>
            <a:ext cx="3125470" cy="957580"/>
          </a:xfrm>
          <a:custGeom>
            <a:avLst/>
            <a:gdLst>
              <a:gd name="T0" fmla="*/ 0 w 1231"/>
              <a:gd name="T1" fmla="*/ 0 h 603"/>
              <a:gd name="T2" fmla="*/ 1047 w 1231"/>
              <a:gd name="T3" fmla="*/ 0 h 603"/>
              <a:gd name="T4" fmla="*/ 1231 w 1231"/>
              <a:gd name="T5" fmla="*/ 299 h 603"/>
              <a:gd name="T6" fmla="*/ 1047 w 1231"/>
              <a:gd name="T7" fmla="*/ 603 h 603"/>
              <a:gd name="T8" fmla="*/ 0 w 1231"/>
              <a:gd name="T9" fmla="*/ 603 h 603"/>
              <a:gd name="T10" fmla="*/ 0 w 1231"/>
              <a:gd name="T11" fmla="*/ 0 h 603"/>
              <a:gd name="T12" fmla="*/ 0 w 1231"/>
              <a:gd name="T13" fmla="*/ 0 h 603"/>
            </a:gdLst>
            <a:ahLst/>
            <a:cxnLst>
              <a:cxn ang="0">
                <a:pos x="T0" y="T1"/>
              </a:cxn>
              <a:cxn ang="0">
                <a:pos x="T2" y="T3"/>
              </a:cxn>
              <a:cxn ang="0">
                <a:pos x="T4" y="T5"/>
              </a:cxn>
              <a:cxn ang="0">
                <a:pos x="T6" y="T7"/>
              </a:cxn>
              <a:cxn ang="0">
                <a:pos x="T8" y="T9"/>
              </a:cxn>
              <a:cxn ang="0">
                <a:pos x="T10" y="T11"/>
              </a:cxn>
              <a:cxn ang="0">
                <a:pos x="T12" y="T13"/>
              </a:cxn>
            </a:cxnLst>
            <a:rect l="0" t="0" r="r" b="b"/>
            <a:pathLst>
              <a:path w="1231" h="603">
                <a:moveTo>
                  <a:pt x="0" y="0"/>
                </a:moveTo>
                <a:lnTo>
                  <a:pt x="1047" y="0"/>
                </a:lnTo>
                <a:lnTo>
                  <a:pt x="1231" y="299"/>
                </a:lnTo>
                <a:lnTo>
                  <a:pt x="1047" y="603"/>
                </a:lnTo>
                <a:lnTo>
                  <a:pt x="0" y="603"/>
                </a:lnTo>
                <a:lnTo>
                  <a:pt x="0" y="0"/>
                </a:lnTo>
                <a:lnTo>
                  <a:pt x="0" y="0"/>
                </a:ln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49" name="Freeform 37"/>
          <p:cNvSpPr/>
          <p:nvPr/>
        </p:nvSpPr>
        <p:spPr bwMode="auto">
          <a:xfrm>
            <a:off x="4362450" y="5260975"/>
            <a:ext cx="3125470" cy="955675"/>
          </a:xfrm>
          <a:custGeom>
            <a:avLst/>
            <a:gdLst>
              <a:gd name="T0" fmla="*/ 0 w 1231"/>
              <a:gd name="T1" fmla="*/ 0 h 602"/>
              <a:gd name="T2" fmla="*/ 1047 w 1231"/>
              <a:gd name="T3" fmla="*/ 0 h 602"/>
              <a:gd name="T4" fmla="*/ 1231 w 1231"/>
              <a:gd name="T5" fmla="*/ 303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303"/>
                </a:lnTo>
                <a:lnTo>
                  <a:pt x="1047" y="602"/>
                </a:lnTo>
                <a:lnTo>
                  <a:pt x="0" y="602"/>
                </a:lnTo>
                <a:lnTo>
                  <a:pt x="0" y="0"/>
                </a:lnTo>
                <a:lnTo>
                  <a:pt x="0" y="0"/>
                </a:lnTo>
                <a:close/>
              </a:path>
            </a:pathLst>
          </a:custGeom>
          <a:solidFill>
            <a:srgbClr val="2AA1DC"/>
          </a:solidFill>
          <a:ln>
            <a:noFill/>
          </a:ln>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50" name="Freeform 38"/>
          <p:cNvSpPr>
            <a:spLocks noEditPoints="1"/>
          </p:cNvSpPr>
          <p:nvPr/>
        </p:nvSpPr>
        <p:spPr bwMode="auto">
          <a:xfrm>
            <a:off x="4362450" y="4171950"/>
            <a:ext cx="2938145" cy="365125"/>
          </a:xfrm>
          <a:custGeom>
            <a:avLst/>
            <a:gdLst>
              <a:gd name="T0" fmla="*/ 30 w 221"/>
              <a:gd name="T1" fmla="*/ 44 h 44"/>
              <a:gd name="T2" fmla="*/ 32 w 221"/>
              <a:gd name="T3" fmla="*/ 42 h 44"/>
              <a:gd name="T4" fmla="*/ 19 w 221"/>
              <a:gd name="T5" fmla="*/ 40 h 44"/>
              <a:gd name="T6" fmla="*/ 17 w 221"/>
              <a:gd name="T7" fmla="*/ 42 h 44"/>
              <a:gd name="T8" fmla="*/ 196 w 221"/>
              <a:gd name="T9" fmla="*/ 43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3 h 44"/>
              <a:gd name="T26" fmla="*/ 219 w 221"/>
              <a:gd name="T27" fmla="*/ 0 h 44"/>
              <a:gd name="T28" fmla="*/ 217 w 221"/>
              <a:gd name="T29" fmla="*/ 1 h 44"/>
              <a:gd name="T30" fmla="*/ 200 w 221"/>
              <a:gd name="T31" fmla="*/ 29 h 44"/>
              <a:gd name="T32" fmla="*/ 201 w 221"/>
              <a:gd name="T33" fmla="*/ 31 h 44"/>
              <a:gd name="T34" fmla="*/ 209 w 221"/>
              <a:gd name="T35" fmla="*/ 20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3"/>
                </a:moveTo>
                <a:cubicBezTo>
                  <a:pt x="196" y="41"/>
                  <a:pt x="197" y="40"/>
                  <a:pt x="198" y="38"/>
                </a:cubicBezTo>
                <a:cubicBezTo>
                  <a:pt x="199" y="38"/>
                  <a:pt x="198" y="37"/>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3"/>
                </a:cubicBezTo>
                <a:close/>
                <a:moveTo>
                  <a:pt x="217" y="1"/>
                </a:moveTo>
                <a:cubicBezTo>
                  <a:pt x="215" y="4"/>
                  <a:pt x="213" y="7"/>
                  <a:pt x="211" y="11"/>
                </a:cubicBezTo>
                <a:cubicBezTo>
                  <a:pt x="211" y="12"/>
                  <a:pt x="211" y="13"/>
                  <a:pt x="212" y="13"/>
                </a:cubicBezTo>
                <a:cubicBezTo>
                  <a:pt x="212" y="13"/>
                  <a:pt x="212" y="13"/>
                  <a:pt x="212" y="13"/>
                </a:cubicBezTo>
                <a:cubicBezTo>
                  <a:pt x="212" y="14"/>
                  <a:pt x="213" y="13"/>
                  <a:pt x="214" y="13"/>
                </a:cubicBezTo>
                <a:cubicBezTo>
                  <a:pt x="216" y="9"/>
                  <a:pt x="218" y="6"/>
                  <a:pt x="220" y="3"/>
                </a:cubicBezTo>
                <a:cubicBezTo>
                  <a:pt x="221" y="2"/>
                  <a:pt x="220" y="1"/>
                  <a:pt x="219" y="0"/>
                </a:cubicBezTo>
                <a:cubicBezTo>
                  <a:pt x="219" y="0"/>
                  <a:pt x="219" y="0"/>
                  <a:pt x="219" y="0"/>
                </a:cubicBezTo>
                <a:cubicBezTo>
                  <a:pt x="219" y="0"/>
                  <a:pt x="218" y="0"/>
                  <a:pt x="217" y="1"/>
                </a:cubicBezTo>
                <a:close/>
                <a:moveTo>
                  <a:pt x="206" y="19"/>
                </a:moveTo>
                <a:cubicBezTo>
                  <a:pt x="204" y="22"/>
                  <a:pt x="202" y="25"/>
                  <a:pt x="200" y="29"/>
                </a:cubicBezTo>
                <a:cubicBezTo>
                  <a:pt x="200" y="29"/>
                  <a:pt x="200" y="31"/>
                  <a:pt x="201" y="31"/>
                </a:cubicBezTo>
                <a:cubicBezTo>
                  <a:pt x="201" y="31"/>
                  <a:pt x="201" y="31"/>
                  <a:pt x="201" y="31"/>
                </a:cubicBezTo>
                <a:cubicBezTo>
                  <a:pt x="201" y="31"/>
                  <a:pt x="203" y="31"/>
                  <a:pt x="203" y="30"/>
                </a:cubicBezTo>
                <a:cubicBezTo>
                  <a:pt x="205" y="27"/>
                  <a:pt x="207" y="24"/>
                  <a:pt x="209" y="20"/>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51" name="Freeform 39"/>
          <p:cNvSpPr>
            <a:spLocks noEditPoints="1"/>
          </p:cNvSpPr>
          <p:nvPr/>
        </p:nvSpPr>
        <p:spPr bwMode="auto">
          <a:xfrm>
            <a:off x="4362450" y="5793105"/>
            <a:ext cx="2938145" cy="365125"/>
          </a:xfrm>
          <a:custGeom>
            <a:avLst/>
            <a:gdLst>
              <a:gd name="T0" fmla="*/ 30 w 221"/>
              <a:gd name="T1" fmla="*/ 44 h 44"/>
              <a:gd name="T2" fmla="*/ 32 w 221"/>
              <a:gd name="T3" fmla="*/ 42 h 44"/>
              <a:gd name="T4" fmla="*/ 19 w 221"/>
              <a:gd name="T5" fmla="*/ 40 h 44"/>
              <a:gd name="T6" fmla="*/ 17 w 221"/>
              <a:gd name="T7" fmla="*/ 42 h 44"/>
              <a:gd name="T8" fmla="*/ 196 w 221"/>
              <a:gd name="T9" fmla="*/ 43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3 h 44"/>
              <a:gd name="T26" fmla="*/ 219 w 221"/>
              <a:gd name="T27" fmla="*/ 0 h 44"/>
              <a:gd name="T28" fmla="*/ 217 w 221"/>
              <a:gd name="T29" fmla="*/ 1 h 44"/>
              <a:gd name="T30" fmla="*/ 200 w 221"/>
              <a:gd name="T31" fmla="*/ 29 h 44"/>
              <a:gd name="T32" fmla="*/ 201 w 221"/>
              <a:gd name="T33" fmla="*/ 31 h 44"/>
              <a:gd name="T34" fmla="*/ 209 w 221"/>
              <a:gd name="T35" fmla="*/ 21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3"/>
                </a:moveTo>
                <a:cubicBezTo>
                  <a:pt x="196" y="41"/>
                  <a:pt x="197" y="40"/>
                  <a:pt x="198" y="39"/>
                </a:cubicBezTo>
                <a:cubicBezTo>
                  <a:pt x="199" y="38"/>
                  <a:pt x="198" y="37"/>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3"/>
                </a:cubicBezTo>
                <a:close/>
                <a:moveTo>
                  <a:pt x="217" y="1"/>
                </a:moveTo>
                <a:cubicBezTo>
                  <a:pt x="215" y="4"/>
                  <a:pt x="213" y="8"/>
                  <a:pt x="211" y="11"/>
                </a:cubicBezTo>
                <a:cubicBezTo>
                  <a:pt x="211" y="12"/>
                  <a:pt x="211" y="13"/>
                  <a:pt x="212" y="13"/>
                </a:cubicBezTo>
                <a:cubicBezTo>
                  <a:pt x="212" y="13"/>
                  <a:pt x="212" y="13"/>
                  <a:pt x="212" y="13"/>
                </a:cubicBezTo>
                <a:cubicBezTo>
                  <a:pt x="212" y="14"/>
                  <a:pt x="213" y="14"/>
                  <a:pt x="214" y="13"/>
                </a:cubicBezTo>
                <a:cubicBezTo>
                  <a:pt x="216" y="9"/>
                  <a:pt x="218" y="6"/>
                  <a:pt x="220" y="3"/>
                </a:cubicBezTo>
                <a:cubicBezTo>
                  <a:pt x="221" y="2"/>
                  <a:pt x="220" y="1"/>
                  <a:pt x="219" y="0"/>
                </a:cubicBezTo>
                <a:cubicBezTo>
                  <a:pt x="219" y="0"/>
                  <a:pt x="219" y="0"/>
                  <a:pt x="219" y="0"/>
                </a:cubicBezTo>
                <a:cubicBezTo>
                  <a:pt x="219" y="0"/>
                  <a:pt x="218" y="0"/>
                  <a:pt x="217" y="1"/>
                </a:cubicBezTo>
                <a:close/>
                <a:moveTo>
                  <a:pt x="206" y="19"/>
                </a:moveTo>
                <a:cubicBezTo>
                  <a:pt x="204" y="22"/>
                  <a:pt x="202" y="26"/>
                  <a:pt x="200" y="29"/>
                </a:cubicBezTo>
                <a:cubicBezTo>
                  <a:pt x="200" y="30"/>
                  <a:pt x="200" y="31"/>
                  <a:pt x="201" y="31"/>
                </a:cubicBezTo>
                <a:cubicBezTo>
                  <a:pt x="201" y="31"/>
                  <a:pt x="201" y="31"/>
                  <a:pt x="201" y="31"/>
                </a:cubicBezTo>
                <a:cubicBezTo>
                  <a:pt x="201" y="32"/>
                  <a:pt x="203" y="31"/>
                  <a:pt x="203" y="31"/>
                </a:cubicBezTo>
                <a:cubicBezTo>
                  <a:pt x="205" y="27"/>
                  <a:pt x="207" y="24"/>
                  <a:pt x="209" y="21"/>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82C3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52" name="Freeform 40"/>
          <p:cNvSpPr>
            <a:spLocks noEditPoints="1"/>
          </p:cNvSpPr>
          <p:nvPr/>
        </p:nvSpPr>
        <p:spPr bwMode="auto">
          <a:xfrm>
            <a:off x="4362450" y="3697605"/>
            <a:ext cx="2991485" cy="431800"/>
          </a:xfrm>
          <a:custGeom>
            <a:avLst/>
            <a:gdLst>
              <a:gd name="T0" fmla="*/ 30 w 225"/>
              <a:gd name="T1" fmla="*/ 0 h 52"/>
              <a:gd name="T2" fmla="*/ 32 w 225"/>
              <a:gd name="T3" fmla="*/ 2 h 52"/>
              <a:gd name="T4" fmla="*/ 19 w 225"/>
              <a:gd name="T5" fmla="*/ 4 h 52"/>
              <a:gd name="T6" fmla="*/ 17 w 225"/>
              <a:gd name="T7" fmla="*/ 2 h 52"/>
              <a:gd name="T8" fmla="*/ 224 w 225"/>
              <a:gd name="T9" fmla="*/ 49 h 52"/>
              <a:gd name="T10" fmla="*/ 225 w 225"/>
              <a:gd name="T11" fmla="*/ 50 h 52"/>
              <a:gd name="T12" fmla="*/ 224 w 225"/>
              <a:gd name="T13" fmla="*/ 52 h 52"/>
              <a:gd name="T14" fmla="*/ 222 w 225"/>
              <a:gd name="T15" fmla="*/ 51 h 52"/>
              <a:gd name="T16" fmla="*/ 224 w 225"/>
              <a:gd name="T17" fmla="*/ 49 h 52"/>
              <a:gd name="T18" fmla="*/ 198 w 225"/>
              <a:gd name="T19" fmla="*/ 6 h 52"/>
              <a:gd name="T20" fmla="*/ 198 w 225"/>
              <a:gd name="T21" fmla="*/ 8 h 52"/>
              <a:gd name="T22" fmla="*/ 193 w 225"/>
              <a:gd name="T23" fmla="*/ 4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4 h 52"/>
              <a:gd name="T38" fmla="*/ 206 w 225"/>
              <a:gd name="T39" fmla="*/ 25 h 52"/>
              <a:gd name="T40" fmla="*/ 201 w 225"/>
              <a:gd name="T41" fmla="*/ 13 h 52"/>
              <a:gd name="T42" fmla="*/ 203 w 225"/>
              <a:gd name="T43" fmla="*/ 14 h 52"/>
              <a:gd name="T44" fmla="*/ 209 w 225"/>
              <a:gd name="T45" fmla="*/ 26 h 52"/>
              <a:gd name="T46" fmla="*/ 206 w 225"/>
              <a:gd name="T47" fmla="*/ 25 h 52"/>
              <a:gd name="T48" fmla="*/ 0 w 225"/>
              <a:gd name="T49" fmla="*/ 0 h 52"/>
              <a:gd name="T50" fmla="*/ 10 w 225"/>
              <a:gd name="T51" fmla="*/ 2 h 52"/>
              <a:gd name="T52" fmla="*/ 8 w 225"/>
              <a:gd name="T53" fmla="*/ 4 h 52"/>
              <a:gd name="T54" fmla="*/ 40 w 225"/>
              <a:gd name="T55" fmla="*/ 0 h 52"/>
              <a:gd name="T56" fmla="*/ 53 w 225"/>
              <a:gd name="T57" fmla="*/ 2 h 52"/>
              <a:gd name="T58" fmla="*/ 51 w 225"/>
              <a:gd name="T59" fmla="*/ 4 h 52"/>
              <a:gd name="T60" fmla="*/ 38 w 225"/>
              <a:gd name="T61" fmla="*/ 2 h 52"/>
              <a:gd name="T62" fmla="*/ 40 w 225"/>
              <a:gd name="T63" fmla="*/ 0 h 52"/>
              <a:gd name="T64" fmla="*/ 72 w 225"/>
              <a:gd name="T65" fmla="*/ 0 h 52"/>
              <a:gd name="T66" fmla="*/ 74 w 225"/>
              <a:gd name="T67" fmla="*/ 2 h 52"/>
              <a:gd name="T68" fmla="*/ 60 w 225"/>
              <a:gd name="T69" fmla="*/ 4 h 52"/>
              <a:gd name="T70" fmla="*/ 59 w 225"/>
              <a:gd name="T71" fmla="*/ 2 h 52"/>
              <a:gd name="T72" fmla="*/ 81 w 225"/>
              <a:gd name="T73" fmla="*/ 0 h 52"/>
              <a:gd name="T74" fmla="*/ 95 w 225"/>
              <a:gd name="T75" fmla="*/ 2 h 52"/>
              <a:gd name="T76" fmla="*/ 93 w 225"/>
              <a:gd name="T77" fmla="*/ 4 h 52"/>
              <a:gd name="T78" fmla="*/ 80 w 225"/>
              <a:gd name="T79" fmla="*/ 2 h 52"/>
              <a:gd name="T80" fmla="*/ 81 w 225"/>
              <a:gd name="T81" fmla="*/ 0 h 52"/>
              <a:gd name="T82" fmla="*/ 114 w 225"/>
              <a:gd name="T83" fmla="*/ 0 h 52"/>
              <a:gd name="T84" fmla="*/ 116 w 225"/>
              <a:gd name="T85" fmla="*/ 2 h 52"/>
              <a:gd name="T86" fmla="*/ 102 w 225"/>
              <a:gd name="T87" fmla="*/ 4 h 52"/>
              <a:gd name="T88" fmla="*/ 101 w 225"/>
              <a:gd name="T89" fmla="*/ 2 h 52"/>
              <a:gd name="T90" fmla="*/ 123 w 225"/>
              <a:gd name="T91" fmla="*/ 0 h 52"/>
              <a:gd name="T92" fmla="*/ 137 w 225"/>
              <a:gd name="T93" fmla="*/ 2 h 52"/>
              <a:gd name="T94" fmla="*/ 135 w 225"/>
              <a:gd name="T95" fmla="*/ 4 h 52"/>
              <a:gd name="T96" fmla="*/ 122 w 225"/>
              <a:gd name="T97" fmla="*/ 2 h 52"/>
              <a:gd name="T98" fmla="*/ 123 w 225"/>
              <a:gd name="T99" fmla="*/ 0 h 52"/>
              <a:gd name="T100" fmla="*/ 156 w 225"/>
              <a:gd name="T101" fmla="*/ 0 h 52"/>
              <a:gd name="T102" fmla="*/ 158 w 225"/>
              <a:gd name="T103" fmla="*/ 2 h 52"/>
              <a:gd name="T104" fmla="*/ 144 w 225"/>
              <a:gd name="T105" fmla="*/ 4 h 52"/>
              <a:gd name="T106" fmla="*/ 143 w 225"/>
              <a:gd name="T107" fmla="*/ 2 h 52"/>
              <a:gd name="T108" fmla="*/ 165 w 225"/>
              <a:gd name="T109" fmla="*/ 0 h 52"/>
              <a:gd name="T110" fmla="*/ 179 w 225"/>
              <a:gd name="T111" fmla="*/ 2 h 52"/>
              <a:gd name="T112" fmla="*/ 177 w 225"/>
              <a:gd name="T113" fmla="*/ 4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4"/>
                  <a:pt x="30" y="4"/>
                </a:cubicBezTo>
                <a:cubicBezTo>
                  <a:pt x="26" y="4"/>
                  <a:pt x="22" y="4"/>
                  <a:pt x="19" y="4"/>
                </a:cubicBezTo>
                <a:cubicBezTo>
                  <a:pt x="18" y="4"/>
                  <a:pt x="17" y="3"/>
                  <a:pt x="17" y="2"/>
                </a:cubicBezTo>
                <a:cubicBezTo>
                  <a:pt x="17" y="2"/>
                  <a:pt x="17" y="2"/>
                  <a:pt x="17" y="2"/>
                </a:cubicBezTo>
                <a:cubicBezTo>
                  <a:pt x="17" y="1"/>
                  <a:pt x="18" y="0"/>
                  <a:pt x="19" y="0"/>
                </a:cubicBezTo>
                <a:close/>
                <a:moveTo>
                  <a:pt x="224" y="49"/>
                </a:moveTo>
                <a:cubicBezTo>
                  <a:pt x="224" y="49"/>
                  <a:pt x="224" y="49"/>
                  <a:pt x="224" y="49"/>
                </a:cubicBezTo>
                <a:cubicBezTo>
                  <a:pt x="225" y="49"/>
                  <a:pt x="225" y="49"/>
                  <a:pt x="225" y="50"/>
                </a:cubicBezTo>
                <a:cubicBezTo>
                  <a:pt x="225" y="51"/>
                  <a:pt x="225" y="51"/>
                  <a:pt x="225" y="51"/>
                </a:cubicBezTo>
                <a:cubicBezTo>
                  <a:pt x="225" y="52"/>
                  <a:pt x="225" y="52"/>
                  <a:pt x="224" y="52"/>
                </a:cubicBezTo>
                <a:cubicBezTo>
                  <a:pt x="224" y="52"/>
                  <a:pt x="224" y="52"/>
                  <a:pt x="224" y="52"/>
                </a:cubicBezTo>
                <a:cubicBezTo>
                  <a:pt x="223" y="52"/>
                  <a:pt x="222" y="52"/>
                  <a:pt x="222" y="51"/>
                </a:cubicBezTo>
                <a:cubicBezTo>
                  <a:pt x="222" y="50"/>
                  <a:pt x="222" y="50"/>
                  <a:pt x="222" y="50"/>
                </a:cubicBezTo>
                <a:cubicBezTo>
                  <a:pt x="222" y="49"/>
                  <a:pt x="223" y="49"/>
                  <a:pt x="224" y="49"/>
                </a:cubicBezTo>
                <a:close/>
                <a:moveTo>
                  <a:pt x="196" y="1"/>
                </a:moveTo>
                <a:cubicBezTo>
                  <a:pt x="196" y="3"/>
                  <a:pt x="197" y="4"/>
                  <a:pt x="198" y="6"/>
                </a:cubicBezTo>
                <a:cubicBezTo>
                  <a:pt x="199" y="6"/>
                  <a:pt x="198" y="7"/>
                  <a:pt x="198" y="8"/>
                </a:cubicBezTo>
                <a:cubicBezTo>
                  <a:pt x="198" y="8"/>
                  <a:pt x="198" y="8"/>
                  <a:pt x="198" y="8"/>
                </a:cubicBezTo>
                <a:cubicBezTo>
                  <a:pt x="197" y="8"/>
                  <a:pt x="196" y="8"/>
                  <a:pt x="195" y="7"/>
                </a:cubicBezTo>
                <a:cubicBezTo>
                  <a:pt x="195" y="6"/>
                  <a:pt x="194" y="5"/>
                  <a:pt x="193" y="4"/>
                </a:cubicBezTo>
                <a:cubicBezTo>
                  <a:pt x="190" y="4"/>
                  <a:pt x="190" y="4"/>
                  <a:pt x="186" y="4"/>
                </a:cubicBezTo>
                <a:cubicBezTo>
                  <a:pt x="186" y="4"/>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7"/>
                  <a:pt x="211" y="33"/>
                </a:cubicBezTo>
                <a:cubicBezTo>
                  <a:pt x="211" y="32"/>
                  <a:pt x="211" y="31"/>
                  <a:pt x="212" y="31"/>
                </a:cubicBezTo>
                <a:cubicBezTo>
                  <a:pt x="212" y="31"/>
                  <a:pt x="212" y="31"/>
                  <a:pt x="212" y="31"/>
                </a:cubicBezTo>
                <a:cubicBezTo>
                  <a:pt x="212" y="30"/>
                  <a:pt x="213" y="31"/>
                  <a:pt x="214" y="31"/>
                </a:cubicBezTo>
                <a:cubicBezTo>
                  <a:pt x="216" y="35"/>
                  <a:pt x="218" y="38"/>
                  <a:pt x="220" y="41"/>
                </a:cubicBezTo>
                <a:cubicBezTo>
                  <a:pt x="221" y="42"/>
                  <a:pt x="220" y="43"/>
                  <a:pt x="219" y="44"/>
                </a:cubicBezTo>
                <a:cubicBezTo>
                  <a:pt x="219" y="44"/>
                  <a:pt x="219" y="44"/>
                  <a:pt x="219" y="44"/>
                </a:cubicBezTo>
                <a:cubicBezTo>
                  <a:pt x="219" y="44"/>
                  <a:pt x="218" y="44"/>
                  <a:pt x="217" y="43"/>
                </a:cubicBezTo>
                <a:close/>
                <a:moveTo>
                  <a:pt x="206" y="25"/>
                </a:moveTo>
                <a:cubicBezTo>
                  <a:pt x="204" y="22"/>
                  <a:pt x="202" y="19"/>
                  <a:pt x="200" y="15"/>
                </a:cubicBezTo>
                <a:cubicBezTo>
                  <a:pt x="200" y="14"/>
                  <a:pt x="200" y="13"/>
                  <a:pt x="201" y="13"/>
                </a:cubicBezTo>
                <a:cubicBezTo>
                  <a:pt x="201" y="13"/>
                  <a:pt x="201" y="13"/>
                  <a:pt x="201" y="13"/>
                </a:cubicBezTo>
                <a:cubicBezTo>
                  <a:pt x="201" y="12"/>
                  <a:pt x="203" y="13"/>
                  <a:pt x="203" y="14"/>
                </a:cubicBezTo>
                <a:cubicBezTo>
                  <a:pt x="205" y="17"/>
                  <a:pt x="207" y="20"/>
                  <a:pt x="209" y="24"/>
                </a:cubicBezTo>
                <a:cubicBezTo>
                  <a:pt x="210" y="24"/>
                  <a:pt x="209" y="25"/>
                  <a:pt x="209" y="26"/>
                </a:cubicBezTo>
                <a:cubicBezTo>
                  <a:pt x="209" y="26"/>
                  <a:pt x="209" y="26"/>
                  <a:pt x="209" y="26"/>
                </a:cubicBezTo>
                <a:cubicBezTo>
                  <a:pt x="208" y="26"/>
                  <a:pt x="207" y="26"/>
                  <a:pt x="206" y="25"/>
                </a:cubicBezTo>
                <a:close/>
                <a:moveTo>
                  <a:pt x="0" y="4"/>
                </a:moveTo>
                <a:cubicBezTo>
                  <a:pt x="0" y="0"/>
                  <a:pt x="0" y="0"/>
                  <a:pt x="0" y="0"/>
                </a:cubicBezTo>
                <a:cubicBezTo>
                  <a:pt x="8" y="0"/>
                  <a:pt x="8" y="0"/>
                  <a:pt x="8" y="0"/>
                </a:cubicBezTo>
                <a:cubicBezTo>
                  <a:pt x="9" y="0"/>
                  <a:pt x="10" y="1"/>
                  <a:pt x="10" y="2"/>
                </a:cubicBezTo>
                <a:cubicBezTo>
                  <a:pt x="10" y="2"/>
                  <a:pt x="10" y="2"/>
                  <a:pt x="10" y="2"/>
                </a:cubicBezTo>
                <a:cubicBezTo>
                  <a:pt x="10" y="3"/>
                  <a:pt x="9" y="4"/>
                  <a:pt x="8" y="4"/>
                </a:cubicBezTo>
                <a:cubicBezTo>
                  <a:pt x="0" y="4"/>
                  <a:pt x="0" y="4"/>
                  <a:pt x="0" y="4"/>
                </a:cubicBezTo>
                <a:close/>
                <a:moveTo>
                  <a:pt x="40" y="0"/>
                </a:moveTo>
                <a:cubicBezTo>
                  <a:pt x="43" y="0"/>
                  <a:pt x="47" y="0"/>
                  <a:pt x="51" y="0"/>
                </a:cubicBezTo>
                <a:cubicBezTo>
                  <a:pt x="52" y="0"/>
                  <a:pt x="53" y="1"/>
                  <a:pt x="53" y="2"/>
                </a:cubicBezTo>
                <a:cubicBezTo>
                  <a:pt x="53" y="2"/>
                  <a:pt x="53" y="2"/>
                  <a:pt x="53" y="2"/>
                </a:cubicBezTo>
                <a:cubicBezTo>
                  <a:pt x="53" y="3"/>
                  <a:pt x="52" y="4"/>
                  <a:pt x="51" y="4"/>
                </a:cubicBezTo>
                <a:cubicBezTo>
                  <a:pt x="47" y="4"/>
                  <a:pt x="43" y="4"/>
                  <a:pt x="40" y="4"/>
                </a:cubicBezTo>
                <a:cubicBezTo>
                  <a:pt x="39" y="4"/>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4"/>
                  <a:pt x="72" y="4"/>
                </a:cubicBezTo>
                <a:cubicBezTo>
                  <a:pt x="68" y="4"/>
                  <a:pt x="64" y="4"/>
                  <a:pt x="60" y="4"/>
                </a:cubicBezTo>
                <a:cubicBezTo>
                  <a:pt x="60" y="4"/>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4"/>
                  <a:pt x="93" y="4"/>
                </a:cubicBezTo>
                <a:cubicBezTo>
                  <a:pt x="89" y="4"/>
                  <a:pt x="85" y="4"/>
                  <a:pt x="81" y="4"/>
                </a:cubicBezTo>
                <a:cubicBezTo>
                  <a:pt x="81" y="4"/>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4"/>
                  <a:pt x="114" y="4"/>
                </a:cubicBezTo>
                <a:cubicBezTo>
                  <a:pt x="110" y="4"/>
                  <a:pt x="106" y="4"/>
                  <a:pt x="102" y="4"/>
                </a:cubicBezTo>
                <a:cubicBezTo>
                  <a:pt x="102" y="4"/>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4"/>
                  <a:pt x="135" y="4"/>
                </a:cubicBezTo>
                <a:cubicBezTo>
                  <a:pt x="131" y="4"/>
                  <a:pt x="127" y="4"/>
                  <a:pt x="123" y="4"/>
                </a:cubicBezTo>
                <a:cubicBezTo>
                  <a:pt x="123" y="4"/>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4"/>
                  <a:pt x="156" y="4"/>
                </a:cubicBezTo>
                <a:cubicBezTo>
                  <a:pt x="152" y="4"/>
                  <a:pt x="148" y="4"/>
                  <a:pt x="144" y="4"/>
                </a:cubicBezTo>
                <a:cubicBezTo>
                  <a:pt x="144" y="4"/>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4"/>
                  <a:pt x="177" y="4"/>
                </a:cubicBezTo>
                <a:cubicBezTo>
                  <a:pt x="173" y="4"/>
                  <a:pt x="169" y="4"/>
                  <a:pt x="165" y="4"/>
                </a:cubicBezTo>
                <a:cubicBezTo>
                  <a:pt x="165" y="4"/>
                  <a:pt x="164" y="3"/>
                  <a:pt x="164" y="2"/>
                </a:cubicBezTo>
                <a:cubicBezTo>
                  <a:pt x="164" y="2"/>
                  <a:pt x="164" y="2"/>
                  <a:pt x="164" y="2"/>
                </a:cubicBezTo>
                <a:cubicBezTo>
                  <a:pt x="164" y="1"/>
                  <a:pt x="165" y="0"/>
                  <a:pt x="165" y="0"/>
                </a:cubicBez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53" name="Freeform 41"/>
          <p:cNvSpPr>
            <a:spLocks noEditPoints="1"/>
          </p:cNvSpPr>
          <p:nvPr/>
        </p:nvSpPr>
        <p:spPr bwMode="auto">
          <a:xfrm>
            <a:off x="4362450" y="5326380"/>
            <a:ext cx="2991485" cy="433705"/>
          </a:xfrm>
          <a:custGeom>
            <a:avLst/>
            <a:gdLst>
              <a:gd name="T0" fmla="*/ 30 w 225"/>
              <a:gd name="T1" fmla="*/ 0 h 52"/>
              <a:gd name="T2" fmla="*/ 32 w 225"/>
              <a:gd name="T3" fmla="*/ 1 h 52"/>
              <a:gd name="T4" fmla="*/ 19 w 225"/>
              <a:gd name="T5" fmla="*/ 3 h 52"/>
              <a:gd name="T6" fmla="*/ 17 w 225"/>
              <a:gd name="T7" fmla="*/ 1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7 h 52"/>
              <a:gd name="T22" fmla="*/ 193 w 225"/>
              <a:gd name="T23" fmla="*/ 3 h 52"/>
              <a:gd name="T24" fmla="*/ 185 w 225"/>
              <a:gd name="T25" fmla="*/ 1 h 52"/>
              <a:gd name="T26" fmla="*/ 186 w 225"/>
              <a:gd name="T27" fmla="*/ 0 h 52"/>
              <a:gd name="T28" fmla="*/ 196 w 225"/>
              <a:gd name="T29" fmla="*/ 1 h 52"/>
              <a:gd name="T30" fmla="*/ 211 w 225"/>
              <a:gd name="T31" fmla="*/ 32 h 52"/>
              <a:gd name="T32" fmla="*/ 212 w 225"/>
              <a:gd name="T33" fmla="*/ 30 h 52"/>
              <a:gd name="T34" fmla="*/ 220 w 225"/>
              <a:gd name="T35" fmla="*/ 41 h 52"/>
              <a:gd name="T36" fmla="*/ 219 w 225"/>
              <a:gd name="T37" fmla="*/ 43 h 52"/>
              <a:gd name="T38" fmla="*/ 206 w 225"/>
              <a:gd name="T39" fmla="*/ 24 h 52"/>
              <a:gd name="T40" fmla="*/ 201 w 225"/>
              <a:gd name="T41" fmla="*/ 12 h 52"/>
              <a:gd name="T42" fmla="*/ 203 w 225"/>
              <a:gd name="T43" fmla="*/ 13 h 52"/>
              <a:gd name="T44" fmla="*/ 209 w 225"/>
              <a:gd name="T45" fmla="*/ 25 h 52"/>
              <a:gd name="T46" fmla="*/ 206 w 225"/>
              <a:gd name="T47" fmla="*/ 24 h 52"/>
              <a:gd name="T48" fmla="*/ 0 w 225"/>
              <a:gd name="T49" fmla="*/ 0 h 52"/>
              <a:gd name="T50" fmla="*/ 10 w 225"/>
              <a:gd name="T51" fmla="*/ 1 h 52"/>
              <a:gd name="T52" fmla="*/ 8 w 225"/>
              <a:gd name="T53" fmla="*/ 3 h 52"/>
              <a:gd name="T54" fmla="*/ 40 w 225"/>
              <a:gd name="T55" fmla="*/ 0 h 52"/>
              <a:gd name="T56" fmla="*/ 53 w 225"/>
              <a:gd name="T57" fmla="*/ 1 h 52"/>
              <a:gd name="T58" fmla="*/ 51 w 225"/>
              <a:gd name="T59" fmla="*/ 3 h 52"/>
              <a:gd name="T60" fmla="*/ 38 w 225"/>
              <a:gd name="T61" fmla="*/ 1 h 52"/>
              <a:gd name="T62" fmla="*/ 40 w 225"/>
              <a:gd name="T63" fmla="*/ 0 h 52"/>
              <a:gd name="T64" fmla="*/ 72 w 225"/>
              <a:gd name="T65" fmla="*/ 0 h 52"/>
              <a:gd name="T66" fmla="*/ 74 w 225"/>
              <a:gd name="T67" fmla="*/ 1 h 52"/>
              <a:gd name="T68" fmla="*/ 60 w 225"/>
              <a:gd name="T69" fmla="*/ 3 h 52"/>
              <a:gd name="T70" fmla="*/ 59 w 225"/>
              <a:gd name="T71" fmla="*/ 1 h 52"/>
              <a:gd name="T72" fmla="*/ 81 w 225"/>
              <a:gd name="T73" fmla="*/ 0 h 52"/>
              <a:gd name="T74" fmla="*/ 95 w 225"/>
              <a:gd name="T75" fmla="*/ 1 h 52"/>
              <a:gd name="T76" fmla="*/ 93 w 225"/>
              <a:gd name="T77" fmla="*/ 3 h 52"/>
              <a:gd name="T78" fmla="*/ 80 w 225"/>
              <a:gd name="T79" fmla="*/ 1 h 52"/>
              <a:gd name="T80" fmla="*/ 81 w 225"/>
              <a:gd name="T81" fmla="*/ 0 h 52"/>
              <a:gd name="T82" fmla="*/ 114 w 225"/>
              <a:gd name="T83" fmla="*/ 0 h 52"/>
              <a:gd name="T84" fmla="*/ 116 w 225"/>
              <a:gd name="T85" fmla="*/ 1 h 52"/>
              <a:gd name="T86" fmla="*/ 102 w 225"/>
              <a:gd name="T87" fmla="*/ 3 h 52"/>
              <a:gd name="T88" fmla="*/ 101 w 225"/>
              <a:gd name="T89" fmla="*/ 1 h 52"/>
              <a:gd name="T90" fmla="*/ 123 w 225"/>
              <a:gd name="T91" fmla="*/ 0 h 52"/>
              <a:gd name="T92" fmla="*/ 137 w 225"/>
              <a:gd name="T93" fmla="*/ 1 h 52"/>
              <a:gd name="T94" fmla="*/ 135 w 225"/>
              <a:gd name="T95" fmla="*/ 3 h 52"/>
              <a:gd name="T96" fmla="*/ 122 w 225"/>
              <a:gd name="T97" fmla="*/ 1 h 52"/>
              <a:gd name="T98" fmla="*/ 123 w 225"/>
              <a:gd name="T99" fmla="*/ 0 h 52"/>
              <a:gd name="T100" fmla="*/ 156 w 225"/>
              <a:gd name="T101" fmla="*/ 0 h 52"/>
              <a:gd name="T102" fmla="*/ 158 w 225"/>
              <a:gd name="T103" fmla="*/ 1 h 52"/>
              <a:gd name="T104" fmla="*/ 144 w 225"/>
              <a:gd name="T105" fmla="*/ 3 h 52"/>
              <a:gd name="T106" fmla="*/ 143 w 225"/>
              <a:gd name="T107" fmla="*/ 1 h 52"/>
              <a:gd name="T108" fmla="*/ 165 w 225"/>
              <a:gd name="T109" fmla="*/ 0 h 52"/>
              <a:gd name="T110" fmla="*/ 179 w 225"/>
              <a:gd name="T111" fmla="*/ 1 h 52"/>
              <a:gd name="T112" fmla="*/ 177 w 225"/>
              <a:gd name="T113" fmla="*/ 3 h 52"/>
              <a:gd name="T114" fmla="*/ 164 w 225"/>
              <a:gd name="T115" fmla="*/ 1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0"/>
                  <a:pt x="32" y="1"/>
                </a:cubicBezTo>
                <a:cubicBezTo>
                  <a:pt x="32" y="1"/>
                  <a:pt x="32" y="1"/>
                  <a:pt x="32" y="1"/>
                </a:cubicBezTo>
                <a:cubicBezTo>
                  <a:pt x="32" y="2"/>
                  <a:pt x="31" y="3"/>
                  <a:pt x="30" y="3"/>
                </a:cubicBezTo>
                <a:cubicBezTo>
                  <a:pt x="26" y="3"/>
                  <a:pt x="22" y="3"/>
                  <a:pt x="19" y="3"/>
                </a:cubicBezTo>
                <a:cubicBezTo>
                  <a:pt x="18" y="3"/>
                  <a:pt x="17" y="2"/>
                  <a:pt x="17" y="1"/>
                </a:cubicBezTo>
                <a:cubicBezTo>
                  <a:pt x="17" y="1"/>
                  <a:pt x="17" y="1"/>
                  <a:pt x="17" y="1"/>
                </a:cubicBezTo>
                <a:cubicBezTo>
                  <a:pt x="17" y="0"/>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2"/>
                  <a:pt x="197" y="3"/>
                  <a:pt x="198" y="5"/>
                </a:cubicBezTo>
                <a:cubicBezTo>
                  <a:pt x="199" y="6"/>
                  <a:pt x="198" y="7"/>
                  <a:pt x="198" y="7"/>
                </a:cubicBezTo>
                <a:cubicBezTo>
                  <a:pt x="198" y="7"/>
                  <a:pt x="198" y="7"/>
                  <a:pt x="198" y="7"/>
                </a:cubicBezTo>
                <a:cubicBezTo>
                  <a:pt x="197" y="8"/>
                  <a:pt x="196" y="7"/>
                  <a:pt x="195" y="7"/>
                </a:cubicBezTo>
                <a:cubicBezTo>
                  <a:pt x="195" y="5"/>
                  <a:pt x="194" y="4"/>
                  <a:pt x="193" y="3"/>
                </a:cubicBezTo>
                <a:cubicBezTo>
                  <a:pt x="190" y="3"/>
                  <a:pt x="190" y="3"/>
                  <a:pt x="186" y="3"/>
                </a:cubicBezTo>
                <a:cubicBezTo>
                  <a:pt x="186" y="3"/>
                  <a:pt x="185" y="2"/>
                  <a:pt x="185" y="1"/>
                </a:cubicBezTo>
                <a:cubicBezTo>
                  <a:pt x="185" y="1"/>
                  <a:pt x="185" y="1"/>
                  <a:pt x="185" y="1"/>
                </a:cubicBezTo>
                <a:cubicBezTo>
                  <a:pt x="185" y="0"/>
                  <a:pt x="186" y="0"/>
                  <a:pt x="186" y="0"/>
                </a:cubicBezTo>
                <a:cubicBezTo>
                  <a:pt x="194" y="0"/>
                  <a:pt x="194" y="0"/>
                  <a:pt x="194" y="0"/>
                </a:cubicBezTo>
                <a:cubicBezTo>
                  <a:pt x="195" y="0"/>
                  <a:pt x="195" y="0"/>
                  <a:pt x="196" y="1"/>
                </a:cubicBezTo>
                <a:close/>
                <a:moveTo>
                  <a:pt x="217" y="42"/>
                </a:moveTo>
                <a:cubicBezTo>
                  <a:pt x="215" y="39"/>
                  <a:pt x="213" y="36"/>
                  <a:pt x="211" y="32"/>
                </a:cubicBezTo>
                <a:cubicBezTo>
                  <a:pt x="211" y="32"/>
                  <a:pt x="211" y="31"/>
                  <a:pt x="212" y="30"/>
                </a:cubicBezTo>
                <a:cubicBezTo>
                  <a:pt x="212" y="30"/>
                  <a:pt x="212" y="30"/>
                  <a:pt x="212" y="30"/>
                </a:cubicBezTo>
                <a:cubicBezTo>
                  <a:pt x="212" y="30"/>
                  <a:pt x="213" y="30"/>
                  <a:pt x="214" y="31"/>
                </a:cubicBezTo>
                <a:cubicBezTo>
                  <a:pt x="216" y="34"/>
                  <a:pt x="218" y="37"/>
                  <a:pt x="220" y="41"/>
                </a:cubicBezTo>
                <a:cubicBezTo>
                  <a:pt x="221" y="41"/>
                  <a:pt x="220" y="42"/>
                  <a:pt x="219" y="43"/>
                </a:cubicBezTo>
                <a:cubicBezTo>
                  <a:pt x="219" y="43"/>
                  <a:pt x="219" y="43"/>
                  <a:pt x="219" y="43"/>
                </a:cubicBezTo>
                <a:cubicBezTo>
                  <a:pt x="219" y="43"/>
                  <a:pt x="218" y="43"/>
                  <a:pt x="217" y="42"/>
                </a:cubicBezTo>
                <a:close/>
                <a:moveTo>
                  <a:pt x="206" y="24"/>
                </a:moveTo>
                <a:cubicBezTo>
                  <a:pt x="204" y="21"/>
                  <a:pt x="202" y="18"/>
                  <a:pt x="200" y="14"/>
                </a:cubicBezTo>
                <a:cubicBezTo>
                  <a:pt x="200" y="14"/>
                  <a:pt x="200" y="13"/>
                  <a:pt x="201" y="12"/>
                </a:cubicBezTo>
                <a:cubicBezTo>
                  <a:pt x="201" y="12"/>
                  <a:pt x="201" y="12"/>
                  <a:pt x="201" y="12"/>
                </a:cubicBezTo>
                <a:cubicBezTo>
                  <a:pt x="201" y="12"/>
                  <a:pt x="203" y="12"/>
                  <a:pt x="203" y="13"/>
                </a:cubicBezTo>
                <a:cubicBezTo>
                  <a:pt x="205" y="16"/>
                  <a:pt x="207" y="19"/>
                  <a:pt x="209" y="23"/>
                </a:cubicBezTo>
                <a:cubicBezTo>
                  <a:pt x="210" y="24"/>
                  <a:pt x="209" y="25"/>
                  <a:pt x="209" y="25"/>
                </a:cubicBezTo>
                <a:cubicBezTo>
                  <a:pt x="209" y="25"/>
                  <a:pt x="209" y="25"/>
                  <a:pt x="209" y="25"/>
                </a:cubicBezTo>
                <a:cubicBezTo>
                  <a:pt x="208" y="26"/>
                  <a:pt x="207" y="25"/>
                  <a:pt x="206" y="24"/>
                </a:cubicBezTo>
                <a:close/>
                <a:moveTo>
                  <a:pt x="0" y="3"/>
                </a:moveTo>
                <a:cubicBezTo>
                  <a:pt x="0" y="0"/>
                  <a:pt x="0" y="0"/>
                  <a:pt x="0" y="0"/>
                </a:cubicBezTo>
                <a:cubicBezTo>
                  <a:pt x="8" y="0"/>
                  <a:pt x="8" y="0"/>
                  <a:pt x="8" y="0"/>
                </a:cubicBezTo>
                <a:cubicBezTo>
                  <a:pt x="9" y="0"/>
                  <a:pt x="10" y="0"/>
                  <a:pt x="10" y="1"/>
                </a:cubicBezTo>
                <a:cubicBezTo>
                  <a:pt x="10" y="1"/>
                  <a:pt x="10" y="1"/>
                  <a:pt x="10" y="1"/>
                </a:cubicBezTo>
                <a:cubicBezTo>
                  <a:pt x="10" y="2"/>
                  <a:pt x="9" y="3"/>
                  <a:pt x="8" y="3"/>
                </a:cubicBezTo>
                <a:cubicBezTo>
                  <a:pt x="0" y="3"/>
                  <a:pt x="0" y="3"/>
                  <a:pt x="0" y="3"/>
                </a:cubicBezTo>
                <a:close/>
                <a:moveTo>
                  <a:pt x="40" y="0"/>
                </a:moveTo>
                <a:cubicBezTo>
                  <a:pt x="43" y="0"/>
                  <a:pt x="47" y="0"/>
                  <a:pt x="51" y="0"/>
                </a:cubicBezTo>
                <a:cubicBezTo>
                  <a:pt x="52" y="0"/>
                  <a:pt x="53" y="0"/>
                  <a:pt x="53" y="1"/>
                </a:cubicBezTo>
                <a:cubicBezTo>
                  <a:pt x="53" y="1"/>
                  <a:pt x="53" y="1"/>
                  <a:pt x="53" y="1"/>
                </a:cubicBezTo>
                <a:cubicBezTo>
                  <a:pt x="53" y="2"/>
                  <a:pt x="52" y="3"/>
                  <a:pt x="51" y="3"/>
                </a:cubicBezTo>
                <a:cubicBezTo>
                  <a:pt x="47" y="3"/>
                  <a:pt x="43" y="3"/>
                  <a:pt x="40" y="3"/>
                </a:cubicBezTo>
                <a:cubicBezTo>
                  <a:pt x="39" y="3"/>
                  <a:pt x="38" y="2"/>
                  <a:pt x="38" y="1"/>
                </a:cubicBezTo>
                <a:cubicBezTo>
                  <a:pt x="38" y="1"/>
                  <a:pt x="38" y="1"/>
                  <a:pt x="38" y="1"/>
                </a:cubicBezTo>
                <a:cubicBezTo>
                  <a:pt x="38" y="0"/>
                  <a:pt x="39" y="0"/>
                  <a:pt x="40" y="0"/>
                </a:cubicBezTo>
                <a:close/>
                <a:moveTo>
                  <a:pt x="60" y="0"/>
                </a:moveTo>
                <a:cubicBezTo>
                  <a:pt x="64" y="0"/>
                  <a:pt x="68" y="0"/>
                  <a:pt x="72" y="0"/>
                </a:cubicBezTo>
                <a:cubicBezTo>
                  <a:pt x="73" y="0"/>
                  <a:pt x="74" y="0"/>
                  <a:pt x="74" y="1"/>
                </a:cubicBezTo>
                <a:cubicBezTo>
                  <a:pt x="74" y="1"/>
                  <a:pt x="74" y="1"/>
                  <a:pt x="74" y="1"/>
                </a:cubicBezTo>
                <a:cubicBezTo>
                  <a:pt x="74" y="2"/>
                  <a:pt x="73" y="3"/>
                  <a:pt x="72" y="3"/>
                </a:cubicBezTo>
                <a:cubicBezTo>
                  <a:pt x="68" y="3"/>
                  <a:pt x="64" y="3"/>
                  <a:pt x="60" y="3"/>
                </a:cubicBezTo>
                <a:cubicBezTo>
                  <a:pt x="60" y="3"/>
                  <a:pt x="59" y="2"/>
                  <a:pt x="59" y="1"/>
                </a:cubicBezTo>
                <a:cubicBezTo>
                  <a:pt x="59" y="1"/>
                  <a:pt x="59" y="1"/>
                  <a:pt x="59" y="1"/>
                </a:cubicBezTo>
                <a:cubicBezTo>
                  <a:pt x="59" y="0"/>
                  <a:pt x="60" y="0"/>
                  <a:pt x="60" y="0"/>
                </a:cubicBezTo>
                <a:close/>
                <a:moveTo>
                  <a:pt x="81" y="0"/>
                </a:moveTo>
                <a:cubicBezTo>
                  <a:pt x="85" y="0"/>
                  <a:pt x="89" y="0"/>
                  <a:pt x="93" y="0"/>
                </a:cubicBezTo>
                <a:cubicBezTo>
                  <a:pt x="94" y="0"/>
                  <a:pt x="95" y="0"/>
                  <a:pt x="95" y="1"/>
                </a:cubicBezTo>
                <a:cubicBezTo>
                  <a:pt x="95" y="1"/>
                  <a:pt x="95" y="1"/>
                  <a:pt x="95" y="1"/>
                </a:cubicBezTo>
                <a:cubicBezTo>
                  <a:pt x="95" y="2"/>
                  <a:pt x="94" y="3"/>
                  <a:pt x="93" y="3"/>
                </a:cubicBezTo>
                <a:cubicBezTo>
                  <a:pt x="89" y="3"/>
                  <a:pt x="85" y="3"/>
                  <a:pt x="81" y="3"/>
                </a:cubicBezTo>
                <a:cubicBezTo>
                  <a:pt x="81" y="3"/>
                  <a:pt x="80" y="2"/>
                  <a:pt x="80" y="1"/>
                </a:cubicBezTo>
                <a:cubicBezTo>
                  <a:pt x="80" y="1"/>
                  <a:pt x="80" y="1"/>
                  <a:pt x="80" y="1"/>
                </a:cubicBezTo>
                <a:cubicBezTo>
                  <a:pt x="80" y="0"/>
                  <a:pt x="81" y="0"/>
                  <a:pt x="81" y="0"/>
                </a:cubicBezTo>
                <a:close/>
                <a:moveTo>
                  <a:pt x="102" y="0"/>
                </a:moveTo>
                <a:cubicBezTo>
                  <a:pt x="106" y="0"/>
                  <a:pt x="110" y="0"/>
                  <a:pt x="114" y="0"/>
                </a:cubicBezTo>
                <a:cubicBezTo>
                  <a:pt x="115" y="0"/>
                  <a:pt x="116" y="0"/>
                  <a:pt x="116" y="1"/>
                </a:cubicBezTo>
                <a:cubicBezTo>
                  <a:pt x="116" y="1"/>
                  <a:pt x="116" y="1"/>
                  <a:pt x="116" y="1"/>
                </a:cubicBezTo>
                <a:cubicBezTo>
                  <a:pt x="116" y="2"/>
                  <a:pt x="115" y="3"/>
                  <a:pt x="114" y="3"/>
                </a:cubicBezTo>
                <a:cubicBezTo>
                  <a:pt x="110" y="3"/>
                  <a:pt x="106" y="3"/>
                  <a:pt x="102" y="3"/>
                </a:cubicBezTo>
                <a:cubicBezTo>
                  <a:pt x="102" y="3"/>
                  <a:pt x="101" y="2"/>
                  <a:pt x="101" y="1"/>
                </a:cubicBezTo>
                <a:cubicBezTo>
                  <a:pt x="101" y="1"/>
                  <a:pt x="101" y="1"/>
                  <a:pt x="101" y="1"/>
                </a:cubicBezTo>
                <a:cubicBezTo>
                  <a:pt x="101" y="0"/>
                  <a:pt x="102" y="0"/>
                  <a:pt x="102" y="0"/>
                </a:cubicBezTo>
                <a:close/>
                <a:moveTo>
                  <a:pt x="123" y="0"/>
                </a:moveTo>
                <a:cubicBezTo>
                  <a:pt x="127" y="0"/>
                  <a:pt x="131" y="0"/>
                  <a:pt x="135" y="0"/>
                </a:cubicBezTo>
                <a:cubicBezTo>
                  <a:pt x="136" y="0"/>
                  <a:pt x="137" y="0"/>
                  <a:pt x="137" y="1"/>
                </a:cubicBezTo>
                <a:cubicBezTo>
                  <a:pt x="137" y="1"/>
                  <a:pt x="137" y="1"/>
                  <a:pt x="137" y="1"/>
                </a:cubicBezTo>
                <a:cubicBezTo>
                  <a:pt x="137" y="2"/>
                  <a:pt x="136" y="3"/>
                  <a:pt x="135" y="3"/>
                </a:cubicBezTo>
                <a:cubicBezTo>
                  <a:pt x="131" y="3"/>
                  <a:pt x="127" y="3"/>
                  <a:pt x="123" y="3"/>
                </a:cubicBezTo>
                <a:cubicBezTo>
                  <a:pt x="123" y="3"/>
                  <a:pt x="122" y="2"/>
                  <a:pt x="122" y="1"/>
                </a:cubicBezTo>
                <a:cubicBezTo>
                  <a:pt x="122" y="1"/>
                  <a:pt x="122" y="1"/>
                  <a:pt x="122" y="1"/>
                </a:cubicBezTo>
                <a:cubicBezTo>
                  <a:pt x="122" y="0"/>
                  <a:pt x="123" y="0"/>
                  <a:pt x="123" y="0"/>
                </a:cubicBezTo>
                <a:close/>
                <a:moveTo>
                  <a:pt x="144" y="0"/>
                </a:moveTo>
                <a:cubicBezTo>
                  <a:pt x="148" y="0"/>
                  <a:pt x="152" y="0"/>
                  <a:pt x="156" y="0"/>
                </a:cubicBezTo>
                <a:cubicBezTo>
                  <a:pt x="157" y="0"/>
                  <a:pt x="158" y="0"/>
                  <a:pt x="158" y="1"/>
                </a:cubicBezTo>
                <a:cubicBezTo>
                  <a:pt x="158" y="1"/>
                  <a:pt x="158" y="1"/>
                  <a:pt x="158" y="1"/>
                </a:cubicBezTo>
                <a:cubicBezTo>
                  <a:pt x="158" y="2"/>
                  <a:pt x="157" y="3"/>
                  <a:pt x="156" y="3"/>
                </a:cubicBezTo>
                <a:cubicBezTo>
                  <a:pt x="152" y="3"/>
                  <a:pt x="148" y="3"/>
                  <a:pt x="144" y="3"/>
                </a:cubicBezTo>
                <a:cubicBezTo>
                  <a:pt x="144" y="3"/>
                  <a:pt x="143" y="2"/>
                  <a:pt x="143" y="1"/>
                </a:cubicBezTo>
                <a:cubicBezTo>
                  <a:pt x="143" y="1"/>
                  <a:pt x="143" y="1"/>
                  <a:pt x="143" y="1"/>
                </a:cubicBezTo>
                <a:cubicBezTo>
                  <a:pt x="143" y="0"/>
                  <a:pt x="144" y="0"/>
                  <a:pt x="144" y="0"/>
                </a:cubicBezTo>
                <a:close/>
                <a:moveTo>
                  <a:pt x="165" y="0"/>
                </a:moveTo>
                <a:cubicBezTo>
                  <a:pt x="169" y="0"/>
                  <a:pt x="173" y="0"/>
                  <a:pt x="177" y="0"/>
                </a:cubicBezTo>
                <a:cubicBezTo>
                  <a:pt x="178" y="0"/>
                  <a:pt x="179" y="0"/>
                  <a:pt x="179" y="1"/>
                </a:cubicBezTo>
                <a:cubicBezTo>
                  <a:pt x="179" y="1"/>
                  <a:pt x="179" y="1"/>
                  <a:pt x="179" y="1"/>
                </a:cubicBezTo>
                <a:cubicBezTo>
                  <a:pt x="179" y="2"/>
                  <a:pt x="178" y="3"/>
                  <a:pt x="177" y="3"/>
                </a:cubicBezTo>
                <a:cubicBezTo>
                  <a:pt x="173" y="3"/>
                  <a:pt x="169" y="3"/>
                  <a:pt x="165" y="3"/>
                </a:cubicBezTo>
                <a:cubicBezTo>
                  <a:pt x="165" y="3"/>
                  <a:pt x="164" y="2"/>
                  <a:pt x="164" y="1"/>
                </a:cubicBezTo>
                <a:cubicBezTo>
                  <a:pt x="164" y="1"/>
                  <a:pt x="164" y="1"/>
                  <a:pt x="164" y="1"/>
                </a:cubicBezTo>
                <a:cubicBezTo>
                  <a:pt x="164" y="0"/>
                  <a:pt x="165" y="0"/>
                  <a:pt x="165" y="0"/>
                </a:cubicBezTo>
                <a:close/>
              </a:path>
            </a:pathLst>
          </a:custGeom>
          <a:solidFill>
            <a:srgbClr val="82C3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156" name="文本框 155"/>
          <p:cNvSpPr txBox="1"/>
          <p:nvPr/>
        </p:nvSpPr>
        <p:spPr>
          <a:xfrm>
            <a:off x="7490279" y="315451"/>
            <a:ext cx="4363357" cy="1076325"/>
          </a:xfrm>
          <a:prstGeom prst="rect">
            <a:avLst/>
          </a:prstGeom>
          <a:noFill/>
        </p:spPr>
        <p:txBody>
          <a:bodyPr wrap="square" rtlCol="0">
            <a:spAutoFit/>
          </a:bodyPr>
          <a:lstStyle/>
          <a:p>
            <a:pPr algn="just"/>
            <a:r>
              <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rPr>
              <a:t>The overseas part of China's multinational corporations is not covered by the Register, but the domestic part of a foreign multinational unit is included by the Register.</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endParaRPr>
          </a:p>
        </p:txBody>
      </p:sp>
      <p:sp>
        <p:nvSpPr>
          <p:cNvPr id="157" name="文本框 156"/>
          <p:cNvSpPr txBox="1"/>
          <p:nvPr/>
        </p:nvSpPr>
        <p:spPr>
          <a:xfrm>
            <a:off x="7490279" y="1675401"/>
            <a:ext cx="4363357" cy="1568450"/>
          </a:xfrm>
          <a:prstGeom prst="rect">
            <a:avLst/>
          </a:prstGeom>
          <a:noFill/>
        </p:spPr>
        <p:txBody>
          <a:bodyPr wrap="square" rtlCol="0">
            <a:spAutoFit/>
          </a:bodyPr>
          <a:lstStyle/>
          <a:p>
            <a:pPr algn="just"/>
            <a:r>
              <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rPr>
              <a:t>Covering all units that are having or may have economic activities in the future, and retaining units that have had economic activities in the past. Social activities often affect the economy, which is also the focus of economic statistics and the Register.</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endParaRPr>
          </a:p>
        </p:txBody>
      </p:sp>
      <p:sp>
        <p:nvSpPr>
          <p:cNvPr id="158" name="文本框 157"/>
          <p:cNvSpPr txBox="1"/>
          <p:nvPr/>
        </p:nvSpPr>
        <p:spPr>
          <a:xfrm>
            <a:off x="7490279" y="3446831"/>
            <a:ext cx="4363357" cy="1322070"/>
          </a:xfrm>
          <a:prstGeom prst="rect">
            <a:avLst/>
          </a:prstGeom>
          <a:noFill/>
        </p:spPr>
        <p:txBody>
          <a:bodyPr wrap="square" rtlCol="0">
            <a:spAutoFit/>
          </a:bodyPr>
          <a:lstStyle/>
          <a:p>
            <a:pPr algn="just"/>
            <a: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t>Legal entities and industrial activity units are the core of the Register. While, most self-employed households are not the objects of routine management of the Register since they are fast-changing and small-scale.</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59" name="文本框 158"/>
          <p:cNvSpPr txBox="1"/>
          <p:nvPr/>
        </p:nvSpPr>
        <p:spPr>
          <a:xfrm>
            <a:off x="7490279" y="4895045"/>
            <a:ext cx="4363357" cy="1815882"/>
          </a:xfrm>
          <a:prstGeom prst="rect">
            <a:avLst/>
          </a:prstGeom>
          <a:noFill/>
        </p:spPr>
        <p:txBody>
          <a:bodyPr wrap="square" rtlCol="0">
            <a:spAutoFit/>
          </a:bodyPr>
          <a:lstStyle/>
          <a:p>
            <a:pPr algn="just"/>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Unit code, name, legal representative, address and administrative division, contact information, industry, registration type, organization type, date of open, operation status, and the relationship between the legal entity and its subordinate industrial activity units, and employees, as well as income and expenditure of the entity, etc.</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160" name="Freeform 45"/>
          <p:cNvSpPr>
            <a:spLocks noChangeAspect="1" noEditPoints="1"/>
          </p:cNvSpPr>
          <p:nvPr/>
        </p:nvSpPr>
        <p:spPr bwMode="auto">
          <a:xfrm>
            <a:off x="4667021" y="3874317"/>
            <a:ext cx="278276" cy="464405"/>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solidFill>
            <a:srgbClr val="FFFFFF"/>
          </a:solidFill>
          <a:ln>
            <a:noFill/>
          </a:ln>
        </p:spPr>
        <p:txBody>
          <a:bodyPr vert="horz" wrap="square" lIns="93256" tIns="46627" rIns="93256" bIns="46627" numCol="1" anchor="t" anchorCtr="0" compatLnSpc="1"/>
          <a:lstStyle/>
          <a:p>
            <a:pPr algn="just">
              <a:defRPr/>
            </a:pPr>
            <a:endParaRPr lang="en-US" kern="0" dirty="0">
              <a:solidFill>
                <a:srgbClr val="FFFFFF"/>
              </a:solidFill>
              <a:latin typeface="Times New Roman" panose="02020603050405020304" pitchFamily="18" charset="0"/>
              <a:cs typeface="Times New Roman" panose="02020603050405020304" pitchFamily="18" charset="0"/>
            </a:endParaRPr>
          </a:p>
        </p:txBody>
      </p:sp>
      <p:sp>
        <p:nvSpPr>
          <p:cNvPr id="161" name="Freeform 10"/>
          <p:cNvSpPr>
            <a:spLocks noEditPoints="1"/>
          </p:cNvSpPr>
          <p:nvPr/>
        </p:nvSpPr>
        <p:spPr bwMode="auto">
          <a:xfrm>
            <a:off x="4487545" y="2263775"/>
            <a:ext cx="563880" cy="448945"/>
          </a:xfrm>
          <a:custGeom>
            <a:avLst/>
            <a:gdLst>
              <a:gd name="T0" fmla="*/ 87 w 782"/>
              <a:gd name="T1" fmla="*/ 232 h 493"/>
              <a:gd name="T2" fmla="*/ 195 w 782"/>
              <a:gd name="T3" fmla="*/ 0 h 493"/>
              <a:gd name="T4" fmla="*/ 724 w 782"/>
              <a:gd name="T5" fmla="*/ 467 h 493"/>
              <a:gd name="T6" fmla="*/ 612 w 782"/>
              <a:gd name="T7" fmla="*/ 369 h 493"/>
              <a:gd name="T8" fmla="*/ 565 w 782"/>
              <a:gd name="T9" fmla="*/ 349 h 493"/>
              <a:gd name="T10" fmla="*/ 605 w 782"/>
              <a:gd name="T11" fmla="*/ 354 h 493"/>
              <a:gd name="T12" fmla="*/ 366 w 782"/>
              <a:gd name="T13" fmla="*/ 366 h 493"/>
              <a:gd name="T14" fmla="*/ 372 w 782"/>
              <a:gd name="T15" fmla="*/ 348 h 493"/>
              <a:gd name="T16" fmla="*/ 410 w 782"/>
              <a:gd name="T17" fmla="*/ 351 h 493"/>
              <a:gd name="T18" fmla="*/ 409 w 782"/>
              <a:gd name="T19" fmla="*/ 406 h 493"/>
              <a:gd name="T20" fmla="*/ 362 w 782"/>
              <a:gd name="T21" fmla="*/ 405 h 493"/>
              <a:gd name="T22" fmla="*/ 288 w 782"/>
              <a:gd name="T23" fmla="*/ 400 h 493"/>
              <a:gd name="T24" fmla="*/ 339 w 782"/>
              <a:gd name="T25" fmla="*/ 389 h 493"/>
              <a:gd name="T26" fmla="*/ 322 w 782"/>
              <a:gd name="T27" fmla="*/ 409 h 493"/>
              <a:gd name="T28" fmla="*/ 302 w 782"/>
              <a:gd name="T29" fmla="*/ 353 h 493"/>
              <a:gd name="T30" fmla="*/ 345 w 782"/>
              <a:gd name="T31" fmla="*/ 351 h 493"/>
              <a:gd name="T32" fmla="*/ 213 w 782"/>
              <a:gd name="T33" fmla="*/ 402 h 493"/>
              <a:gd name="T34" fmla="*/ 267 w 782"/>
              <a:gd name="T35" fmla="*/ 387 h 493"/>
              <a:gd name="T36" fmla="*/ 213 w 782"/>
              <a:gd name="T37" fmla="*/ 406 h 493"/>
              <a:gd name="T38" fmla="*/ 199 w 782"/>
              <a:gd name="T39" fmla="*/ 369 h 493"/>
              <a:gd name="T40" fmla="*/ 214 w 782"/>
              <a:gd name="T41" fmla="*/ 348 h 493"/>
              <a:gd name="T42" fmla="*/ 233 w 782"/>
              <a:gd name="T43" fmla="*/ 361 h 493"/>
              <a:gd name="T44" fmla="*/ 280 w 782"/>
              <a:gd name="T45" fmla="*/ 350 h 493"/>
              <a:gd name="T46" fmla="*/ 273 w 782"/>
              <a:gd name="T47" fmla="*/ 367 h 493"/>
              <a:gd name="T48" fmla="*/ 159 w 782"/>
              <a:gd name="T49" fmla="*/ 452 h 493"/>
              <a:gd name="T50" fmla="*/ 107 w 782"/>
              <a:gd name="T51" fmla="*/ 448 h 493"/>
              <a:gd name="T52" fmla="*/ 137 w 782"/>
              <a:gd name="T53" fmla="*/ 424 h 493"/>
              <a:gd name="T54" fmla="*/ 188 w 782"/>
              <a:gd name="T55" fmla="*/ 402 h 493"/>
              <a:gd name="T56" fmla="*/ 142 w 782"/>
              <a:gd name="T57" fmla="*/ 409 h 493"/>
              <a:gd name="T58" fmla="*/ 153 w 782"/>
              <a:gd name="T59" fmla="*/ 385 h 493"/>
              <a:gd name="T60" fmla="*/ 196 w 782"/>
              <a:gd name="T61" fmla="*/ 389 h 493"/>
              <a:gd name="T62" fmla="*/ 407 w 782"/>
              <a:gd name="T63" fmla="*/ 455 h 493"/>
              <a:gd name="T64" fmla="*/ 200 w 782"/>
              <a:gd name="T65" fmla="*/ 458 h 493"/>
              <a:gd name="T66" fmla="*/ 203 w 782"/>
              <a:gd name="T67" fmla="*/ 427 h 493"/>
              <a:gd name="T68" fmla="*/ 402 w 782"/>
              <a:gd name="T69" fmla="*/ 423 h 493"/>
              <a:gd name="T70" fmla="*/ 411 w 782"/>
              <a:gd name="T71" fmla="*/ 448 h 493"/>
              <a:gd name="T72" fmla="*/ 438 w 782"/>
              <a:gd name="T73" fmla="*/ 347 h 493"/>
              <a:gd name="T74" fmla="*/ 471 w 782"/>
              <a:gd name="T75" fmla="*/ 369 h 493"/>
              <a:gd name="T76" fmla="*/ 434 w 782"/>
              <a:gd name="T77" fmla="*/ 366 h 493"/>
              <a:gd name="T78" fmla="*/ 484 w 782"/>
              <a:gd name="T79" fmla="*/ 395 h 493"/>
              <a:gd name="T80" fmla="*/ 473 w 782"/>
              <a:gd name="T81" fmla="*/ 409 h 493"/>
              <a:gd name="T82" fmla="*/ 437 w 782"/>
              <a:gd name="T83" fmla="*/ 404 h 493"/>
              <a:gd name="T84" fmla="*/ 440 w 782"/>
              <a:gd name="T85" fmla="*/ 451 h 493"/>
              <a:gd name="T86" fmla="*/ 438 w 782"/>
              <a:gd name="T87" fmla="*/ 428 h 493"/>
              <a:gd name="T88" fmla="*/ 447 w 782"/>
              <a:gd name="T89" fmla="*/ 423 h 493"/>
              <a:gd name="T90" fmla="*/ 483 w 782"/>
              <a:gd name="T91" fmla="*/ 424 h 493"/>
              <a:gd name="T92" fmla="*/ 502 w 782"/>
              <a:gd name="T93" fmla="*/ 363 h 493"/>
              <a:gd name="T94" fmla="*/ 536 w 782"/>
              <a:gd name="T95" fmla="*/ 350 h 493"/>
              <a:gd name="T96" fmla="*/ 547 w 782"/>
              <a:gd name="T97" fmla="*/ 366 h 493"/>
              <a:gd name="T98" fmla="*/ 519 w 782"/>
              <a:gd name="T99" fmla="*/ 405 h 493"/>
              <a:gd name="T100" fmla="*/ 559 w 782"/>
              <a:gd name="T101" fmla="*/ 389 h 493"/>
              <a:gd name="T102" fmla="*/ 564 w 782"/>
              <a:gd name="T103" fmla="*/ 408 h 493"/>
              <a:gd name="T104" fmla="*/ 588 w 782"/>
              <a:gd name="T105" fmla="*/ 453 h 493"/>
              <a:gd name="T106" fmla="*/ 548 w 782"/>
              <a:gd name="T107" fmla="*/ 457 h 493"/>
              <a:gd name="T108" fmla="*/ 536 w 782"/>
              <a:gd name="T109" fmla="*/ 423 h 493"/>
              <a:gd name="T110" fmla="*/ 588 w 782"/>
              <a:gd name="T111" fmla="*/ 448 h 493"/>
              <a:gd name="T112" fmla="*/ 591 w 782"/>
              <a:gd name="T113" fmla="*/ 382 h 493"/>
              <a:gd name="T114" fmla="*/ 635 w 782"/>
              <a:gd name="T115" fmla="*/ 409 h 493"/>
              <a:gd name="T116" fmla="*/ 616 w 782"/>
              <a:gd name="T117" fmla="*/ 449 h 493"/>
              <a:gd name="T118" fmla="*/ 639 w 782"/>
              <a:gd name="T119" fmla="*/ 423 h 493"/>
              <a:gd name="T120" fmla="*/ 670 w 782"/>
              <a:gd name="T121" fmla="*/ 449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2" h="493">
                <a:moveTo>
                  <a:pt x="111" y="206"/>
                </a:moveTo>
                <a:cubicBezTo>
                  <a:pt x="91" y="187"/>
                  <a:pt x="91" y="152"/>
                  <a:pt x="111" y="134"/>
                </a:cubicBezTo>
                <a:cubicBezTo>
                  <a:pt x="97" y="136"/>
                  <a:pt x="84" y="151"/>
                  <a:pt x="84" y="170"/>
                </a:cubicBezTo>
                <a:cubicBezTo>
                  <a:pt x="84" y="188"/>
                  <a:pt x="97" y="203"/>
                  <a:pt x="111" y="206"/>
                </a:cubicBezTo>
                <a:close/>
                <a:moveTo>
                  <a:pt x="698" y="170"/>
                </a:moveTo>
                <a:cubicBezTo>
                  <a:pt x="698" y="151"/>
                  <a:pt x="685" y="136"/>
                  <a:pt x="671" y="134"/>
                </a:cubicBezTo>
                <a:cubicBezTo>
                  <a:pt x="691" y="152"/>
                  <a:pt x="691" y="187"/>
                  <a:pt x="671" y="206"/>
                </a:cubicBezTo>
                <a:cubicBezTo>
                  <a:pt x="685" y="203"/>
                  <a:pt x="698" y="188"/>
                  <a:pt x="698" y="170"/>
                </a:cubicBezTo>
                <a:close/>
                <a:moveTo>
                  <a:pt x="696" y="232"/>
                </a:moveTo>
                <a:cubicBezTo>
                  <a:pt x="716" y="224"/>
                  <a:pt x="737" y="200"/>
                  <a:pt x="737" y="170"/>
                </a:cubicBezTo>
                <a:cubicBezTo>
                  <a:pt x="737" y="139"/>
                  <a:pt x="716" y="115"/>
                  <a:pt x="696" y="108"/>
                </a:cubicBezTo>
                <a:cubicBezTo>
                  <a:pt x="712" y="124"/>
                  <a:pt x="723" y="147"/>
                  <a:pt x="723" y="170"/>
                </a:cubicBezTo>
                <a:cubicBezTo>
                  <a:pt x="723" y="193"/>
                  <a:pt x="712" y="215"/>
                  <a:pt x="696" y="232"/>
                </a:cubicBezTo>
                <a:close/>
                <a:moveTo>
                  <a:pt x="87" y="232"/>
                </a:moveTo>
                <a:cubicBezTo>
                  <a:pt x="70" y="215"/>
                  <a:pt x="59" y="193"/>
                  <a:pt x="59" y="170"/>
                </a:cubicBezTo>
                <a:cubicBezTo>
                  <a:pt x="59" y="147"/>
                  <a:pt x="70" y="124"/>
                  <a:pt x="87" y="108"/>
                </a:cubicBezTo>
                <a:cubicBezTo>
                  <a:pt x="66" y="115"/>
                  <a:pt x="45" y="139"/>
                  <a:pt x="46" y="170"/>
                </a:cubicBezTo>
                <a:cubicBezTo>
                  <a:pt x="45" y="200"/>
                  <a:pt x="66" y="224"/>
                  <a:pt x="87" y="232"/>
                </a:cubicBezTo>
                <a:close/>
                <a:moveTo>
                  <a:pt x="714" y="448"/>
                </a:moveTo>
                <a:cubicBezTo>
                  <a:pt x="706" y="438"/>
                  <a:pt x="697" y="428"/>
                  <a:pt x="689" y="419"/>
                </a:cubicBezTo>
                <a:cubicBezTo>
                  <a:pt x="671" y="397"/>
                  <a:pt x="653" y="376"/>
                  <a:pt x="635" y="355"/>
                </a:cubicBezTo>
                <a:cubicBezTo>
                  <a:pt x="634" y="354"/>
                  <a:pt x="633" y="353"/>
                  <a:pt x="632" y="352"/>
                </a:cubicBezTo>
                <a:cubicBezTo>
                  <a:pt x="629" y="347"/>
                  <a:pt x="623" y="345"/>
                  <a:pt x="617" y="343"/>
                </a:cubicBezTo>
                <a:cubicBezTo>
                  <a:pt x="612" y="341"/>
                  <a:pt x="606" y="339"/>
                  <a:pt x="599" y="339"/>
                </a:cubicBezTo>
                <a:cubicBezTo>
                  <a:pt x="621" y="333"/>
                  <a:pt x="637" y="314"/>
                  <a:pt x="637" y="291"/>
                </a:cubicBezTo>
                <a:cubicBezTo>
                  <a:pt x="637" y="50"/>
                  <a:pt x="637" y="50"/>
                  <a:pt x="637" y="50"/>
                </a:cubicBezTo>
                <a:cubicBezTo>
                  <a:pt x="637" y="22"/>
                  <a:pt x="614" y="0"/>
                  <a:pt x="587" y="0"/>
                </a:cubicBezTo>
                <a:cubicBezTo>
                  <a:pt x="195" y="0"/>
                  <a:pt x="195" y="0"/>
                  <a:pt x="195" y="0"/>
                </a:cubicBezTo>
                <a:cubicBezTo>
                  <a:pt x="168" y="0"/>
                  <a:pt x="145" y="22"/>
                  <a:pt x="145" y="50"/>
                </a:cubicBezTo>
                <a:cubicBezTo>
                  <a:pt x="145" y="291"/>
                  <a:pt x="145" y="291"/>
                  <a:pt x="145" y="291"/>
                </a:cubicBezTo>
                <a:cubicBezTo>
                  <a:pt x="145" y="314"/>
                  <a:pt x="161" y="334"/>
                  <a:pt x="183" y="339"/>
                </a:cubicBezTo>
                <a:cubicBezTo>
                  <a:pt x="171" y="340"/>
                  <a:pt x="157" y="344"/>
                  <a:pt x="149" y="354"/>
                </a:cubicBezTo>
                <a:cubicBezTo>
                  <a:pt x="143" y="361"/>
                  <a:pt x="136" y="369"/>
                  <a:pt x="130" y="377"/>
                </a:cubicBezTo>
                <a:cubicBezTo>
                  <a:pt x="111" y="399"/>
                  <a:pt x="91" y="422"/>
                  <a:pt x="72" y="446"/>
                </a:cubicBezTo>
                <a:cubicBezTo>
                  <a:pt x="67" y="451"/>
                  <a:pt x="58" y="459"/>
                  <a:pt x="58" y="467"/>
                </a:cubicBezTo>
                <a:cubicBezTo>
                  <a:pt x="58" y="489"/>
                  <a:pt x="58" y="478"/>
                  <a:pt x="58" y="478"/>
                </a:cubicBezTo>
                <a:cubicBezTo>
                  <a:pt x="58" y="481"/>
                  <a:pt x="59" y="483"/>
                  <a:pt x="60" y="485"/>
                </a:cubicBezTo>
                <a:cubicBezTo>
                  <a:pt x="65" y="492"/>
                  <a:pt x="75" y="493"/>
                  <a:pt x="83" y="493"/>
                </a:cubicBezTo>
                <a:cubicBezTo>
                  <a:pt x="94" y="493"/>
                  <a:pt x="667" y="493"/>
                  <a:pt x="684" y="493"/>
                </a:cubicBezTo>
                <a:cubicBezTo>
                  <a:pt x="693" y="493"/>
                  <a:pt x="702" y="492"/>
                  <a:pt x="711" y="490"/>
                </a:cubicBezTo>
                <a:cubicBezTo>
                  <a:pt x="716" y="489"/>
                  <a:pt x="723" y="486"/>
                  <a:pt x="724" y="479"/>
                </a:cubicBezTo>
                <a:cubicBezTo>
                  <a:pt x="724" y="456"/>
                  <a:pt x="724" y="467"/>
                  <a:pt x="724" y="467"/>
                </a:cubicBezTo>
                <a:cubicBezTo>
                  <a:pt x="725" y="462"/>
                  <a:pt x="722" y="457"/>
                  <a:pt x="718" y="453"/>
                </a:cubicBezTo>
                <a:cubicBezTo>
                  <a:pt x="717" y="451"/>
                  <a:pt x="715" y="449"/>
                  <a:pt x="714" y="448"/>
                </a:cubicBezTo>
                <a:close/>
                <a:moveTo>
                  <a:pt x="164" y="299"/>
                </a:moveTo>
                <a:cubicBezTo>
                  <a:pt x="164" y="64"/>
                  <a:pt x="164" y="53"/>
                  <a:pt x="164" y="53"/>
                </a:cubicBezTo>
                <a:cubicBezTo>
                  <a:pt x="164" y="39"/>
                  <a:pt x="175" y="16"/>
                  <a:pt x="189" y="16"/>
                </a:cubicBezTo>
                <a:cubicBezTo>
                  <a:pt x="570" y="16"/>
                  <a:pt x="593" y="16"/>
                  <a:pt x="593" y="16"/>
                </a:cubicBezTo>
                <a:cubicBezTo>
                  <a:pt x="607" y="16"/>
                  <a:pt x="618" y="39"/>
                  <a:pt x="618" y="53"/>
                </a:cubicBezTo>
                <a:cubicBezTo>
                  <a:pt x="618" y="268"/>
                  <a:pt x="618" y="299"/>
                  <a:pt x="618" y="299"/>
                </a:cubicBezTo>
                <a:cubicBezTo>
                  <a:pt x="618" y="313"/>
                  <a:pt x="607" y="325"/>
                  <a:pt x="593" y="325"/>
                </a:cubicBezTo>
                <a:cubicBezTo>
                  <a:pt x="212" y="325"/>
                  <a:pt x="189" y="325"/>
                  <a:pt x="189" y="325"/>
                </a:cubicBezTo>
                <a:cubicBezTo>
                  <a:pt x="175" y="325"/>
                  <a:pt x="164" y="302"/>
                  <a:pt x="164" y="287"/>
                </a:cubicBezTo>
                <a:lnTo>
                  <a:pt x="164" y="299"/>
                </a:lnTo>
                <a:close/>
                <a:moveTo>
                  <a:pt x="613" y="367"/>
                </a:moveTo>
                <a:cubicBezTo>
                  <a:pt x="613" y="367"/>
                  <a:pt x="613" y="368"/>
                  <a:pt x="612" y="369"/>
                </a:cubicBezTo>
                <a:cubicBezTo>
                  <a:pt x="612" y="369"/>
                  <a:pt x="612" y="369"/>
                  <a:pt x="612" y="369"/>
                </a:cubicBezTo>
                <a:cubicBezTo>
                  <a:pt x="612" y="369"/>
                  <a:pt x="612" y="369"/>
                  <a:pt x="612" y="369"/>
                </a:cubicBezTo>
                <a:cubicBezTo>
                  <a:pt x="612" y="369"/>
                  <a:pt x="612" y="369"/>
                  <a:pt x="612" y="369"/>
                </a:cubicBezTo>
                <a:cubicBezTo>
                  <a:pt x="612" y="369"/>
                  <a:pt x="612" y="369"/>
                  <a:pt x="611" y="369"/>
                </a:cubicBezTo>
                <a:cubicBezTo>
                  <a:pt x="611" y="369"/>
                  <a:pt x="611" y="369"/>
                  <a:pt x="611" y="369"/>
                </a:cubicBezTo>
                <a:cubicBezTo>
                  <a:pt x="611" y="369"/>
                  <a:pt x="611" y="369"/>
                  <a:pt x="610" y="369"/>
                </a:cubicBezTo>
                <a:cubicBezTo>
                  <a:pt x="608" y="371"/>
                  <a:pt x="604" y="371"/>
                  <a:pt x="600" y="371"/>
                </a:cubicBezTo>
                <a:cubicBezTo>
                  <a:pt x="584" y="371"/>
                  <a:pt x="584" y="371"/>
                  <a:pt x="584" y="371"/>
                </a:cubicBezTo>
                <a:cubicBezTo>
                  <a:pt x="580" y="371"/>
                  <a:pt x="577" y="370"/>
                  <a:pt x="574" y="369"/>
                </a:cubicBezTo>
                <a:cubicBezTo>
                  <a:pt x="573" y="368"/>
                  <a:pt x="572" y="367"/>
                  <a:pt x="571" y="367"/>
                </a:cubicBezTo>
                <a:cubicBezTo>
                  <a:pt x="570" y="366"/>
                  <a:pt x="569" y="365"/>
                  <a:pt x="569" y="365"/>
                </a:cubicBezTo>
                <a:cubicBezTo>
                  <a:pt x="568" y="363"/>
                  <a:pt x="568" y="363"/>
                  <a:pt x="568" y="363"/>
                </a:cubicBezTo>
                <a:cubicBezTo>
                  <a:pt x="566" y="360"/>
                  <a:pt x="564" y="357"/>
                  <a:pt x="563" y="354"/>
                </a:cubicBezTo>
                <a:cubicBezTo>
                  <a:pt x="561" y="351"/>
                  <a:pt x="563" y="350"/>
                  <a:pt x="565" y="349"/>
                </a:cubicBezTo>
                <a:cubicBezTo>
                  <a:pt x="565" y="349"/>
                  <a:pt x="566" y="349"/>
                  <a:pt x="566" y="349"/>
                </a:cubicBezTo>
                <a:cubicBezTo>
                  <a:pt x="567" y="348"/>
                  <a:pt x="569" y="348"/>
                  <a:pt x="570" y="348"/>
                </a:cubicBezTo>
                <a:cubicBezTo>
                  <a:pt x="573" y="348"/>
                  <a:pt x="573" y="348"/>
                  <a:pt x="573" y="348"/>
                </a:cubicBezTo>
                <a:cubicBezTo>
                  <a:pt x="573" y="348"/>
                  <a:pt x="573" y="348"/>
                  <a:pt x="573" y="348"/>
                </a:cubicBezTo>
                <a:cubicBezTo>
                  <a:pt x="577" y="348"/>
                  <a:pt x="581" y="348"/>
                  <a:pt x="586" y="348"/>
                </a:cubicBezTo>
                <a:cubicBezTo>
                  <a:pt x="586" y="348"/>
                  <a:pt x="586" y="348"/>
                  <a:pt x="586" y="348"/>
                </a:cubicBezTo>
                <a:cubicBezTo>
                  <a:pt x="590" y="348"/>
                  <a:pt x="590" y="348"/>
                  <a:pt x="590" y="348"/>
                </a:cubicBezTo>
                <a:cubicBezTo>
                  <a:pt x="592" y="348"/>
                  <a:pt x="594" y="348"/>
                  <a:pt x="595" y="348"/>
                </a:cubicBezTo>
                <a:cubicBezTo>
                  <a:pt x="596" y="349"/>
                  <a:pt x="597" y="349"/>
                  <a:pt x="598" y="349"/>
                </a:cubicBezTo>
                <a:cubicBezTo>
                  <a:pt x="598" y="349"/>
                  <a:pt x="598" y="349"/>
                  <a:pt x="598" y="349"/>
                </a:cubicBezTo>
                <a:cubicBezTo>
                  <a:pt x="598" y="350"/>
                  <a:pt x="598" y="350"/>
                  <a:pt x="599" y="350"/>
                </a:cubicBezTo>
                <a:cubicBezTo>
                  <a:pt x="599" y="350"/>
                  <a:pt x="599" y="350"/>
                  <a:pt x="599" y="350"/>
                </a:cubicBezTo>
                <a:cubicBezTo>
                  <a:pt x="600" y="350"/>
                  <a:pt x="602" y="351"/>
                  <a:pt x="603" y="351"/>
                </a:cubicBezTo>
                <a:cubicBezTo>
                  <a:pt x="604" y="352"/>
                  <a:pt x="604" y="353"/>
                  <a:pt x="605" y="354"/>
                </a:cubicBezTo>
                <a:cubicBezTo>
                  <a:pt x="608" y="359"/>
                  <a:pt x="608" y="359"/>
                  <a:pt x="608" y="359"/>
                </a:cubicBezTo>
                <a:cubicBezTo>
                  <a:pt x="609" y="360"/>
                  <a:pt x="611" y="362"/>
                  <a:pt x="612" y="364"/>
                </a:cubicBezTo>
                <a:cubicBezTo>
                  <a:pt x="612" y="364"/>
                  <a:pt x="612" y="364"/>
                  <a:pt x="612" y="364"/>
                </a:cubicBezTo>
                <a:cubicBezTo>
                  <a:pt x="613" y="365"/>
                  <a:pt x="613" y="366"/>
                  <a:pt x="613" y="367"/>
                </a:cubicBezTo>
                <a:close/>
                <a:moveTo>
                  <a:pt x="410" y="363"/>
                </a:moveTo>
                <a:cubicBezTo>
                  <a:pt x="410" y="364"/>
                  <a:pt x="410" y="364"/>
                  <a:pt x="410" y="365"/>
                </a:cubicBezTo>
                <a:cubicBezTo>
                  <a:pt x="406" y="371"/>
                  <a:pt x="392" y="369"/>
                  <a:pt x="386" y="369"/>
                </a:cubicBezTo>
                <a:cubicBezTo>
                  <a:pt x="383" y="369"/>
                  <a:pt x="380" y="369"/>
                  <a:pt x="377" y="369"/>
                </a:cubicBezTo>
                <a:cubicBezTo>
                  <a:pt x="374" y="369"/>
                  <a:pt x="370" y="369"/>
                  <a:pt x="367" y="367"/>
                </a:cubicBezTo>
                <a:cubicBezTo>
                  <a:pt x="367" y="367"/>
                  <a:pt x="367" y="367"/>
                  <a:pt x="367" y="367"/>
                </a:cubicBezTo>
                <a:cubicBezTo>
                  <a:pt x="367" y="366"/>
                  <a:pt x="367" y="366"/>
                  <a:pt x="367" y="366"/>
                </a:cubicBezTo>
                <a:cubicBezTo>
                  <a:pt x="366" y="366"/>
                  <a:pt x="366" y="366"/>
                  <a:pt x="366" y="366"/>
                </a:cubicBezTo>
                <a:cubicBezTo>
                  <a:pt x="366" y="366"/>
                  <a:pt x="366" y="366"/>
                  <a:pt x="366" y="366"/>
                </a:cubicBezTo>
                <a:cubicBezTo>
                  <a:pt x="366" y="366"/>
                  <a:pt x="366" y="366"/>
                  <a:pt x="366" y="366"/>
                </a:cubicBezTo>
                <a:cubicBezTo>
                  <a:pt x="366" y="365"/>
                  <a:pt x="366" y="365"/>
                  <a:pt x="366" y="365"/>
                </a:cubicBezTo>
                <a:cubicBezTo>
                  <a:pt x="366" y="364"/>
                  <a:pt x="366" y="364"/>
                  <a:pt x="366" y="363"/>
                </a:cubicBezTo>
                <a:cubicBezTo>
                  <a:pt x="366" y="363"/>
                  <a:pt x="366" y="363"/>
                  <a:pt x="366" y="363"/>
                </a:cubicBezTo>
                <a:cubicBezTo>
                  <a:pt x="366" y="362"/>
                  <a:pt x="366" y="361"/>
                  <a:pt x="366" y="361"/>
                </a:cubicBezTo>
                <a:cubicBezTo>
                  <a:pt x="366" y="360"/>
                  <a:pt x="366" y="360"/>
                  <a:pt x="366" y="360"/>
                </a:cubicBezTo>
                <a:cubicBezTo>
                  <a:pt x="366" y="358"/>
                  <a:pt x="366" y="355"/>
                  <a:pt x="367" y="353"/>
                </a:cubicBezTo>
                <a:cubicBezTo>
                  <a:pt x="367" y="352"/>
                  <a:pt x="367" y="352"/>
                  <a:pt x="367" y="352"/>
                </a:cubicBezTo>
                <a:cubicBezTo>
                  <a:pt x="367" y="352"/>
                  <a:pt x="367" y="351"/>
                  <a:pt x="368" y="350"/>
                </a:cubicBezTo>
                <a:cubicBezTo>
                  <a:pt x="369" y="350"/>
                  <a:pt x="369" y="349"/>
                  <a:pt x="370" y="349"/>
                </a:cubicBezTo>
                <a:cubicBezTo>
                  <a:pt x="370" y="349"/>
                  <a:pt x="370" y="349"/>
                  <a:pt x="370" y="349"/>
                </a:cubicBezTo>
                <a:cubicBezTo>
                  <a:pt x="370" y="349"/>
                  <a:pt x="370" y="348"/>
                  <a:pt x="370" y="348"/>
                </a:cubicBezTo>
                <a:cubicBezTo>
                  <a:pt x="370" y="348"/>
                  <a:pt x="371" y="348"/>
                  <a:pt x="371" y="348"/>
                </a:cubicBezTo>
                <a:cubicBezTo>
                  <a:pt x="371" y="348"/>
                  <a:pt x="371" y="348"/>
                  <a:pt x="371" y="348"/>
                </a:cubicBezTo>
                <a:cubicBezTo>
                  <a:pt x="371" y="348"/>
                  <a:pt x="372" y="348"/>
                  <a:pt x="372" y="348"/>
                </a:cubicBezTo>
                <a:cubicBezTo>
                  <a:pt x="372" y="348"/>
                  <a:pt x="372" y="348"/>
                  <a:pt x="373" y="348"/>
                </a:cubicBezTo>
                <a:cubicBezTo>
                  <a:pt x="373" y="347"/>
                  <a:pt x="373" y="347"/>
                  <a:pt x="374" y="347"/>
                </a:cubicBezTo>
                <a:cubicBezTo>
                  <a:pt x="374" y="347"/>
                  <a:pt x="374" y="347"/>
                  <a:pt x="374" y="347"/>
                </a:cubicBezTo>
                <a:cubicBezTo>
                  <a:pt x="374" y="347"/>
                  <a:pt x="374" y="347"/>
                  <a:pt x="374" y="347"/>
                </a:cubicBezTo>
                <a:cubicBezTo>
                  <a:pt x="375" y="347"/>
                  <a:pt x="375" y="347"/>
                  <a:pt x="375" y="347"/>
                </a:cubicBezTo>
                <a:cubicBezTo>
                  <a:pt x="376" y="347"/>
                  <a:pt x="377" y="347"/>
                  <a:pt x="378" y="347"/>
                </a:cubicBezTo>
                <a:cubicBezTo>
                  <a:pt x="379" y="347"/>
                  <a:pt x="379" y="347"/>
                  <a:pt x="379" y="347"/>
                </a:cubicBezTo>
                <a:cubicBezTo>
                  <a:pt x="380" y="347"/>
                  <a:pt x="382" y="347"/>
                  <a:pt x="383" y="347"/>
                </a:cubicBezTo>
                <a:cubicBezTo>
                  <a:pt x="399" y="347"/>
                  <a:pt x="399" y="347"/>
                  <a:pt x="399" y="347"/>
                </a:cubicBezTo>
                <a:cubicBezTo>
                  <a:pt x="399" y="347"/>
                  <a:pt x="399" y="347"/>
                  <a:pt x="400" y="347"/>
                </a:cubicBezTo>
                <a:cubicBezTo>
                  <a:pt x="400" y="347"/>
                  <a:pt x="400" y="347"/>
                  <a:pt x="400" y="347"/>
                </a:cubicBezTo>
                <a:cubicBezTo>
                  <a:pt x="401" y="347"/>
                  <a:pt x="401" y="347"/>
                  <a:pt x="402" y="347"/>
                </a:cubicBezTo>
                <a:cubicBezTo>
                  <a:pt x="405" y="347"/>
                  <a:pt x="408" y="348"/>
                  <a:pt x="409" y="351"/>
                </a:cubicBezTo>
                <a:cubicBezTo>
                  <a:pt x="410" y="351"/>
                  <a:pt x="410" y="351"/>
                  <a:pt x="410" y="351"/>
                </a:cubicBezTo>
                <a:cubicBezTo>
                  <a:pt x="410" y="351"/>
                  <a:pt x="410" y="351"/>
                  <a:pt x="410" y="351"/>
                </a:cubicBezTo>
                <a:cubicBezTo>
                  <a:pt x="411" y="355"/>
                  <a:pt x="410" y="359"/>
                  <a:pt x="410" y="362"/>
                </a:cubicBezTo>
                <a:cubicBezTo>
                  <a:pt x="410" y="363"/>
                  <a:pt x="410" y="363"/>
                  <a:pt x="410" y="363"/>
                </a:cubicBezTo>
                <a:cubicBezTo>
                  <a:pt x="410" y="363"/>
                  <a:pt x="410" y="363"/>
                  <a:pt x="410" y="363"/>
                </a:cubicBezTo>
                <a:close/>
                <a:moveTo>
                  <a:pt x="387" y="381"/>
                </a:moveTo>
                <a:cubicBezTo>
                  <a:pt x="393" y="381"/>
                  <a:pt x="407" y="380"/>
                  <a:pt x="410" y="386"/>
                </a:cubicBezTo>
                <a:cubicBezTo>
                  <a:pt x="410" y="387"/>
                  <a:pt x="411" y="387"/>
                  <a:pt x="411" y="388"/>
                </a:cubicBezTo>
                <a:cubicBezTo>
                  <a:pt x="411" y="395"/>
                  <a:pt x="411" y="395"/>
                  <a:pt x="411" y="395"/>
                </a:cubicBezTo>
                <a:cubicBezTo>
                  <a:pt x="411" y="397"/>
                  <a:pt x="411" y="399"/>
                  <a:pt x="411" y="401"/>
                </a:cubicBezTo>
                <a:cubicBezTo>
                  <a:pt x="411" y="401"/>
                  <a:pt x="411" y="401"/>
                  <a:pt x="411" y="401"/>
                </a:cubicBezTo>
                <a:cubicBezTo>
                  <a:pt x="411" y="402"/>
                  <a:pt x="411" y="402"/>
                  <a:pt x="411" y="402"/>
                </a:cubicBezTo>
                <a:cubicBezTo>
                  <a:pt x="411" y="402"/>
                  <a:pt x="410" y="404"/>
                  <a:pt x="410" y="404"/>
                </a:cubicBezTo>
                <a:cubicBezTo>
                  <a:pt x="409" y="405"/>
                  <a:pt x="409" y="405"/>
                  <a:pt x="409" y="405"/>
                </a:cubicBezTo>
                <a:cubicBezTo>
                  <a:pt x="409" y="405"/>
                  <a:pt x="409" y="405"/>
                  <a:pt x="409" y="406"/>
                </a:cubicBezTo>
                <a:cubicBezTo>
                  <a:pt x="409" y="406"/>
                  <a:pt x="409" y="406"/>
                  <a:pt x="409" y="406"/>
                </a:cubicBezTo>
                <a:cubicBezTo>
                  <a:pt x="407" y="407"/>
                  <a:pt x="405" y="408"/>
                  <a:pt x="403" y="409"/>
                </a:cubicBezTo>
                <a:cubicBezTo>
                  <a:pt x="403" y="409"/>
                  <a:pt x="403" y="409"/>
                  <a:pt x="403" y="409"/>
                </a:cubicBezTo>
                <a:cubicBezTo>
                  <a:pt x="403" y="409"/>
                  <a:pt x="403" y="409"/>
                  <a:pt x="403" y="409"/>
                </a:cubicBezTo>
                <a:cubicBezTo>
                  <a:pt x="402" y="409"/>
                  <a:pt x="401" y="409"/>
                  <a:pt x="401" y="409"/>
                </a:cubicBezTo>
                <a:cubicBezTo>
                  <a:pt x="400" y="409"/>
                  <a:pt x="400" y="409"/>
                  <a:pt x="400" y="409"/>
                </a:cubicBezTo>
                <a:cubicBezTo>
                  <a:pt x="399" y="409"/>
                  <a:pt x="398" y="409"/>
                  <a:pt x="398" y="409"/>
                </a:cubicBezTo>
                <a:cubicBezTo>
                  <a:pt x="398" y="409"/>
                  <a:pt x="398" y="409"/>
                  <a:pt x="398" y="409"/>
                </a:cubicBezTo>
                <a:cubicBezTo>
                  <a:pt x="373" y="409"/>
                  <a:pt x="373" y="409"/>
                  <a:pt x="373" y="409"/>
                </a:cubicBezTo>
                <a:cubicBezTo>
                  <a:pt x="371" y="409"/>
                  <a:pt x="367" y="409"/>
                  <a:pt x="364" y="407"/>
                </a:cubicBezTo>
                <a:cubicBezTo>
                  <a:pt x="364" y="407"/>
                  <a:pt x="364" y="407"/>
                  <a:pt x="364" y="407"/>
                </a:cubicBezTo>
                <a:cubicBezTo>
                  <a:pt x="364" y="407"/>
                  <a:pt x="364" y="407"/>
                  <a:pt x="364" y="407"/>
                </a:cubicBezTo>
                <a:cubicBezTo>
                  <a:pt x="364" y="407"/>
                  <a:pt x="364" y="406"/>
                  <a:pt x="363" y="406"/>
                </a:cubicBezTo>
                <a:cubicBezTo>
                  <a:pt x="363" y="406"/>
                  <a:pt x="362" y="405"/>
                  <a:pt x="362" y="405"/>
                </a:cubicBezTo>
                <a:cubicBezTo>
                  <a:pt x="362" y="405"/>
                  <a:pt x="362" y="405"/>
                  <a:pt x="362" y="404"/>
                </a:cubicBezTo>
                <a:cubicBezTo>
                  <a:pt x="362" y="404"/>
                  <a:pt x="361" y="403"/>
                  <a:pt x="361" y="402"/>
                </a:cubicBezTo>
                <a:cubicBezTo>
                  <a:pt x="362" y="400"/>
                  <a:pt x="362" y="400"/>
                  <a:pt x="362" y="400"/>
                </a:cubicBezTo>
                <a:cubicBezTo>
                  <a:pt x="362" y="400"/>
                  <a:pt x="362" y="400"/>
                  <a:pt x="362" y="400"/>
                </a:cubicBezTo>
                <a:cubicBezTo>
                  <a:pt x="362" y="396"/>
                  <a:pt x="362" y="392"/>
                  <a:pt x="363" y="388"/>
                </a:cubicBezTo>
                <a:cubicBezTo>
                  <a:pt x="363" y="388"/>
                  <a:pt x="363" y="388"/>
                  <a:pt x="363" y="388"/>
                </a:cubicBezTo>
                <a:cubicBezTo>
                  <a:pt x="363" y="388"/>
                  <a:pt x="363" y="388"/>
                  <a:pt x="363" y="388"/>
                </a:cubicBezTo>
                <a:cubicBezTo>
                  <a:pt x="364" y="379"/>
                  <a:pt x="381" y="381"/>
                  <a:pt x="387" y="381"/>
                </a:cubicBezTo>
                <a:close/>
                <a:moveTo>
                  <a:pt x="289" y="407"/>
                </a:moveTo>
                <a:cubicBezTo>
                  <a:pt x="289" y="407"/>
                  <a:pt x="289" y="407"/>
                  <a:pt x="288" y="406"/>
                </a:cubicBezTo>
                <a:cubicBezTo>
                  <a:pt x="288" y="406"/>
                  <a:pt x="288" y="405"/>
                  <a:pt x="287" y="405"/>
                </a:cubicBezTo>
                <a:cubicBezTo>
                  <a:pt x="287" y="405"/>
                  <a:pt x="287" y="405"/>
                  <a:pt x="287" y="405"/>
                </a:cubicBezTo>
                <a:cubicBezTo>
                  <a:pt x="287" y="404"/>
                  <a:pt x="287" y="403"/>
                  <a:pt x="287" y="402"/>
                </a:cubicBezTo>
                <a:cubicBezTo>
                  <a:pt x="288" y="400"/>
                  <a:pt x="288" y="400"/>
                  <a:pt x="288" y="400"/>
                </a:cubicBezTo>
                <a:cubicBezTo>
                  <a:pt x="288" y="400"/>
                  <a:pt x="288" y="400"/>
                  <a:pt x="288" y="400"/>
                </a:cubicBezTo>
                <a:cubicBezTo>
                  <a:pt x="288" y="400"/>
                  <a:pt x="288" y="399"/>
                  <a:pt x="288" y="399"/>
                </a:cubicBezTo>
                <a:cubicBezTo>
                  <a:pt x="291" y="388"/>
                  <a:pt x="291" y="388"/>
                  <a:pt x="291" y="388"/>
                </a:cubicBezTo>
                <a:cubicBezTo>
                  <a:pt x="291" y="388"/>
                  <a:pt x="291" y="388"/>
                  <a:pt x="292" y="388"/>
                </a:cubicBezTo>
                <a:cubicBezTo>
                  <a:pt x="295" y="380"/>
                  <a:pt x="310" y="381"/>
                  <a:pt x="317" y="381"/>
                </a:cubicBezTo>
                <a:cubicBezTo>
                  <a:pt x="320" y="381"/>
                  <a:pt x="325" y="381"/>
                  <a:pt x="330" y="381"/>
                </a:cubicBezTo>
                <a:cubicBezTo>
                  <a:pt x="331" y="382"/>
                  <a:pt x="332" y="382"/>
                  <a:pt x="333" y="382"/>
                </a:cubicBezTo>
                <a:cubicBezTo>
                  <a:pt x="333" y="382"/>
                  <a:pt x="333" y="382"/>
                  <a:pt x="333" y="382"/>
                </a:cubicBezTo>
                <a:cubicBezTo>
                  <a:pt x="335" y="383"/>
                  <a:pt x="337" y="384"/>
                  <a:pt x="338" y="385"/>
                </a:cubicBezTo>
                <a:cubicBezTo>
                  <a:pt x="338" y="385"/>
                  <a:pt x="338" y="385"/>
                  <a:pt x="338" y="385"/>
                </a:cubicBezTo>
                <a:cubicBezTo>
                  <a:pt x="338" y="386"/>
                  <a:pt x="338" y="386"/>
                  <a:pt x="338" y="386"/>
                </a:cubicBezTo>
                <a:cubicBezTo>
                  <a:pt x="338" y="386"/>
                  <a:pt x="338" y="386"/>
                  <a:pt x="338" y="386"/>
                </a:cubicBezTo>
                <a:cubicBezTo>
                  <a:pt x="339" y="387"/>
                  <a:pt x="339" y="388"/>
                  <a:pt x="339" y="388"/>
                </a:cubicBezTo>
                <a:cubicBezTo>
                  <a:pt x="339" y="389"/>
                  <a:pt x="339" y="389"/>
                  <a:pt x="339" y="389"/>
                </a:cubicBezTo>
                <a:cubicBezTo>
                  <a:pt x="339" y="389"/>
                  <a:pt x="339" y="389"/>
                  <a:pt x="339" y="389"/>
                </a:cubicBezTo>
                <a:cubicBezTo>
                  <a:pt x="338" y="391"/>
                  <a:pt x="338" y="393"/>
                  <a:pt x="338" y="395"/>
                </a:cubicBezTo>
                <a:cubicBezTo>
                  <a:pt x="336" y="402"/>
                  <a:pt x="336" y="402"/>
                  <a:pt x="336" y="402"/>
                </a:cubicBezTo>
                <a:cubicBezTo>
                  <a:pt x="336" y="403"/>
                  <a:pt x="336" y="404"/>
                  <a:pt x="335" y="404"/>
                </a:cubicBezTo>
                <a:cubicBezTo>
                  <a:pt x="335" y="405"/>
                  <a:pt x="335" y="405"/>
                  <a:pt x="335" y="405"/>
                </a:cubicBezTo>
                <a:cubicBezTo>
                  <a:pt x="335" y="405"/>
                  <a:pt x="334" y="405"/>
                  <a:pt x="334" y="405"/>
                </a:cubicBezTo>
                <a:cubicBezTo>
                  <a:pt x="334" y="405"/>
                  <a:pt x="334" y="406"/>
                  <a:pt x="334" y="406"/>
                </a:cubicBezTo>
                <a:cubicBezTo>
                  <a:pt x="332" y="407"/>
                  <a:pt x="329" y="408"/>
                  <a:pt x="327" y="409"/>
                </a:cubicBezTo>
                <a:cubicBezTo>
                  <a:pt x="327" y="409"/>
                  <a:pt x="327" y="409"/>
                  <a:pt x="327" y="409"/>
                </a:cubicBezTo>
                <a:cubicBezTo>
                  <a:pt x="327" y="409"/>
                  <a:pt x="327" y="409"/>
                  <a:pt x="327" y="409"/>
                </a:cubicBezTo>
                <a:cubicBezTo>
                  <a:pt x="327" y="409"/>
                  <a:pt x="326" y="409"/>
                  <a:pt x="325" y="409"/>
                </a:cubicBezTo>
                <a:cubicBezTo>
                  <a:pt x="325" y="409"/>
                  <a:pt x="325" y="409"/>
                  <a:pt x="324" y="409"/>
                </a:cubicBezTo>
                <a:cubicBezTo>
                  <a:pt x="324" y="409"/>
                  <a:pt x="323" y="409"/>
                  <a:pt x="322" y="409"/>
                </a:cubicBezTo>
                <a:cubicBezTo>
                  <a:pt x="322" y="409"/>
                  <a:pt x="322" y="409"/>
                  <a:pt x="322" y="409"/>
                </a:cubicBezTo>
                <a:cubicBezTo>
                  <a:pt x="298" y="409"/>
                  <a:pt x="298" y="409"/>
                  <a:pt x="298" y="409"/>
                </a:cubicBezTo>
                <a:cubicBezTo>
                  <a:pt x="295" y="409"/>
                  <a:pt x="292" y="409"/>
                  <a:pt x="289" y="407"/>
                </a:cubicBezTo>
                <a:cubicBezTo>
                  <a:pt x="289" y="407"/>
                  <a:pt x="289" y="407"/>
                  <a:pt x="289" y="407"/>
                </a:cubicBezTo>
                <a:close/>
                <a:moveTo>
                  <a:pt x="320" y="369"/>
                </a:moveTo>
                <a:cubicBezTo>
                  <a:pt x="316" y="369"/>
                  <a:pt x="312" y="369"/>
                  <a:pt x="309" y="369"/>
                </a:cubicBezTo>
                <a:cubicBezTo>
                  <a:pt x="306" y="369"/>
                  <a:pt x="301" y="369"/>
                  <a:pt x="299" y="366"/>
                </a:cubicBezTo>
                <a:cubicBezTo>
                  <a:pt x="299" y="365"/>
                  <a:pt x="299" y="365"/>
                  <a:pt x="299" y="365"/>
                </a:cubicBezTo>
                <a:cubicBezTo>
                  <a:pt x="299" y="365"/>
                  <a:pt x="299" y="364"/>
                  <a:pt x="299" y="364"/>
                </a:cubicBezTo>
                <a:cubicBezTo>
                  <a:pt x="299" y="364"/>
                  <a:pt x="299" y="364"/>
                  <a:pt x="299" y="363"/>
                </a:cubicBezTo>
                <a:cubicBezTo>
                  <a:pt x="299" y="363"/>
                  <a:pt x="299" y="363"/>
                  <a:pt x="299" y="363"/>
                </a:cubicBezTo>
                <a:cubicBezTo>
                  <a:pt x="299" y="363"/>
                  <a:pt x="299" y="363"/>
                  <a:pt x="299" y="363"/>
                </a:cubicBezTo>
                <a:cubicBezTo>
                  <a:pt x="299" y="362"/>
                  <a:pt x="299" y="361"/>
                  <a:pt x="300" y="361"/>
                </a:cubicBezTo>
                <a:cubicBezTo>
                  <a:pt x="300" y="358"/>
                  <a:pt x="301" y="355"/>
                  <a:pt x="302" y="353"/>
                </a:cubicBezTo>
                <a:cubicBezTo>
                  <a:pt x="302" y="353"/>
                  <a:pt x="302" y="353"/>
                  <a:pt x="302" y="353"/>
                </a:cubicBezTo>
                <a:cubicBezTo>
                  <a:pt x="302" y="352"/>
                  <a:pt x="303" y="351"/>
                  <a:pt x="303" y="350"/>
                </a:cubicBezTo>
                <a:cubicBezTo>
                  <a:pt x="304" y="350"/>
                  <a:pt x="304" y="350"/>
                  <a:pt x="305" y="349"/>
                </a:cubicBezTo>
                <a:cubicBezTo>
                  <a:pt x="306" y="348"/>
                  <a:pt x="308" y="348"/>
                  <a:pt x="310" y="347"/>
                </a:cubicBezTo>
                <a:cubicBezTo>
                  <a:pt x="310" y="347"/>
                  <a:pt x="310" y="347"/>
                  <a:pt x="310" y="347"/>
                </a:cubicBezTo>
                <a:cubicBezTo>
                  <a:pt x="312" y="347"/>
                  <a:pt x="313" y="347"/>
                  <a:pt x="315" y="347"/>
                </a:cubicBezTo>
                <a:cubicBezTo>
                  <a:pt x="317" y="347"/>
                  <a:pt x="317" y="347"/>
                  <a:pt x="317" y="347"/>
                </a:cubicBezTo>
                <a:cubicBezTo>
                  <a:pt x="317" y="347"/>
                  <a:pt x="318" y="347"/>
                  <a:pt x="319" y="347"/>
                </a:cubicBezTo>
                <a:cubicBezTo>
                  <a:pt x="323" y="347"/>
                  <a:pt x="328" y="347"/>
                  <a:pt x="332" y="347"/>
                </a:cubicBezTo>
                <a:cubicBezTo>
                  <a:pt x="333" y="347"/>
                  <a:pt x="334" y="347"/>
                  <a:pt x="334" y="347"/>
                </a:cubicBezTo>
                <a:cubicBezTo>
                  <a:pt x="335" y="347"/>
                  <a:pt x="335" y="347"/>
                  <a:pt x="335" y="347"/>
                </a:cubicBezTo>
                <a:cubicBezTo>
                  <a:pt x="335" y="347"/>
                  <a:pt x="335" y="347"/>
                  <a:pt x="336" y="347"/>
                </a:cubicBezTo>
                <a:cubicBezTo>
                  <a:pt x="336" y="347"/>
                  <a:pt x="337" y="347"/>
                  <a:pt x="337" y="347"/>
                </a:cubicBezTo>
                <a:cubicBezTo>
                  <a:pt x="337" y="347"/>
                  <a:pt x="337" y="347"/>
                  <a:pt x="337" y="347"/>
                </a:cubicBezTo>
                <a:cubicBezTo>
                  <a:pt x="341" y="347"/>
                  <a:pt x="345" y="348"/>
                  <a:pt x="345" y="351"/>
                </a:cubicBezTo>
                <a:cubicBezTo>
                  <a:pt x="345" y="351"/>
                  <a:pt x="345" y="351"/>
                  <a:pt x="345" y="351"/>
                </a:cubicBezTo>
                <a:cubicBezTo>
                  <a:pt x="345" y="351"/>
                  <a:pt x="345" y="351"/>
                  <a:pt x="345" y="352"/>
                </a:cubicBezTo>
                <a:cubicBezTo>
                  <a:pt x="345" y="355"/>
                  <a:pt x="344" y="359"/>
                  <a:pt x="343" y="362"/>
                </a:cubicBezTo>
                <a:cubicBezTo>
                  <a:pt x="343" y="362"/>
                  <a:pt x="343" y="362"/>
                  <a:pt x="343" y="362"/>
                </a:cubicBezTo>
                <a:cubicBezTo>
                  <a:pt x="343" y="363"/>
                  <a:pt x="343" y="363"/>
                  <a:pt x="343" y="363"/>
                </a:cubicBezTo>
                <a:cubicBezTo>
                  <a:pt x="343" y="364"/>
                  <a:pt x="343" y="364"/>
                  <a:pt x="342" y="365"/>
                </a:cubicBezTo>
                <a:cubicBezTo>
                  <a:pt x="342" y="365"/>
                  <a:pt x="342" y="365"/>
                  <a:pt x="342" y="366"/>
                </a:cubicBezTo>
                <a:cubicBezTo>
                  <a:pt x="342" y="366"/>
                  <a:pt x="342" y="366"/>
                  <a:pt x="342" y="366"/>
                </a:cubicBezTo>
                <a:cubicBezTo>
                  <a:pt x="342" y="366"/>
                  <a:pt x="342" y="366"/>
                  <a:pt x="342" y="366"/>
                </a:cubicBezTo>
                <a:cubicBezTo>
                  <a:pt x="337" y="371"/>
                  <a:pt x="325" y="369"/>
                  <a:pt x="320" y="369"/>
                </a:cubicBezTo>
                <a:close/>
                <a:moveTo>
                  <a:pt x="212" y="404"/>
                </a:moveTo>
                <a:cubicBezTo>
                  <a:pt x="212" y="404"/>
                  <a:pt x="212" y="403"/>
                  <a:pt x="212" y="403"/>
                </a:cubicBezTo>
                <a:cubicBezTo>
                  <a:pt x="213" y="403"/>
                  <a:pt x="213" y="402"/>
                  <a:pt x="213" y="402"/>
                </a:cubicBezTo>
                <a:cubicBezTo>
                  <a:pt x="213" y="402"/>
                  <a:pt x="213" y="402"/>
                  <a:pt x="213" y="402"/>
                </a:cubicBezTo>
                <a:cubicBezTo>
                  <a:pt x="213" y="402"/>
                  <a:pt x="213" y="402"/>
                  <a:pt x="213" y="402"/>
                </a:cubicBezTo>
                <a:cubicBezTo>
                  <a:pt x="213" y="401"/>
                  <a:pt x="214" y="401"/>
                  <a:pt x="214" y="400"/>
                </a:cubicBezTo>
                <a:cubicBezTo>
                  <a:pt x="216" y="396"/>
                  <a:pt x="217" y="393"/>
                  <a:pt x="219" y="389"/>
                </a:cubicBezTo>
                <a:cubicBezTo>
                  <a:pt x="219" y="389"/>
                  <a:pt x="219" y="389"/>
                  <a:pt x="219" y="389"/>
                </a:cubicBezTo>
                <a:cubicBezTo>
                  <a:pt x="219" y="389"/>
                  <a:pt x="219" y="389"/>
                  <a:pt x="219" y="389"/>
                </a:cubicBezTo>
                <a:cubicBezTo>
                  <a:pt x="220" y="388"/>
                  <a:pt x="220" y="388"/>
                  <a:pt x="220" y="388"/>
                </a:cubicBezTo>
                <a:cubicBezTo>
                  <a:pt x="220" y="388"/>
                  <a:pt x="220" y="388"/>
                  <a:pt x="220" y="387"/>
                </a:cubicBezTo>
                <a:cubicBezTo>
                  <a:pt x="220" y="387"/>
                  <a:pt x="220" y="387"/>
                  <a:pt x="221" y="387"/>
                </a:cubicBezTo>
                <a:cubicBezTo>
                  <a:pt x="226" y="380"/>
                  <a:pt x="238" y="382"/>
                  <a:pt x="245" y="382"/>
                </a:cubicBezTo>
                <a:cubicBezTo>
                  <a:pt x="245" y="382"/>
                  <a:pt x="245" y="382"/>
                  <a:pt x="245" y="382"/>
                </a:cubicBezTo>
                <a:cubicBezTo>
                  <a:pt x="247" y="382"/>
                  <a:pt x="253" y="381"/>
                  <a:pt x="258" y="382"/>
                </a:cubicBezTo>
                <a:cubicBezTo>
                  <a:pt x="259" y="382"/>
                  <a:pt x="261" y="382"/>
                  <a:pt x="262" y="382"/>
                </a:cubicBezTo>
                <a:cubicBezTo>
                  <a:pt x="263" y="382"/>
                  <a:pt x="264" y="383"/>
                  <a:pt x="264" y="383"/>
                </a:cubicBezTo>
                <a:cubicBezTo>
                  <a:pt x="266" y="384"/>
                  <a:pt x="267" y="385"/>
                  <a:pt x="267" y="387"/>
                </a:cubicBezTo>
                <a:cubicBezTo>
                  <a:pt x="267" y="387"/>
                  <a:pt x="267" y="387"/>
                  <a:pt x="267" y="387"/>
                </a:cubicBezTo>
                <a:cubicBezTo>
                  <a:pt x="267" y="387"/>
                  <a:pt x="267" y="387"/>
                  <a:pt x="267" y="388"/>
                </a:cubicBezTo>
                <a:cubicBezTo>
                  <a:pt x="267" y="388"/>
                  <a:pt x="267" y="388"/>
                  <a:pt x="267" y="388"/>
                </a:cubicBezTo>
                <a:cubicBezTo>
                  <a:pt x="262" y="402"/>
                  <a:pt x="262" y="402"/>
                  <a:pt x="262" y="402"/>
                </a:cubicBezTo>
                <a:cubicBezTo>
                  <a:pt x="262" y="403"/>
                  <a:pt x="261" y="404"/>
                  <a:pt x="260" y="405"/>
                </a:cubicBezTo>
                <a:cubicBezTo>
                  <a:pt x="259" y="406"/>
                  <a:pt x="258" y="407"/>
                  <a:pt x="256" y="407"/>
                </a:cubicBezTo>
                <a:cubicBezTo>
                  <a:pt x="256" y="407"/>
                  <a:pt x="256" y="407"/>
                  <a:pt x="256" y="407"/>
                </a:cubicBezTo>
                <a:cubicBezTo>
                  <a:pt x="254" y="408"/>
                  <a:pt x="252" y="409"/>
                  <a:pt x="250" y="409"/>
                </a:cubicBezTo>
                <a:cubicBezTo>
                  <a:pt x="249" y="409"/>
                  <a:pt x="249" y="409"/>
                  <a:pt x="249" y="409"/>
                </a:cubicBezTo>
                <a:cubicBezTo>
                  <a:pt x="249" y="409"/>
                  <a:pt x="249" y="409"/>
                  <a:pt x="248" y="409"/>
                </a:cubicBezTo>
                <a:cubicBezTo>
                  <a:pt x="244" y="410"/>
                  <a:pt x="240" y="409"/>
                  <a:pt x="235" y="409"/>
                </a:cubicBezTo>
                <a:cubicBezTo>
                  <a:pt x="231" y="409"/>
                  <a:pt x="227" y="410"/>
                  <a:pt x="222" y="410"/>
                </a:cubicBezTo>
                <a:cubicBezTo>
                  <a:pt x="219" y="410"/>
                  <a:pt x="215" y="409"/>
                  <a:pt x="213" y="406"/>
                </a:cubicBezTo>
                <a:cubicBezTo>
                  <a:pt x="213" y="406"/>
                  <a:pt x="213" y="406"/>
                  <a:pt x="213" y="406"/>
                </a:cubicBezTo>
                <a:cubicBezTo>
                  <a:pt x="213" y="406"/>
                  <a:pt x="213" y="406"/>
                  <a:pt x="213" y="406"/>
                </a:cubicBezTo>
                <a:cubicBezTo>
                  <a:pt x="213" y="405"/>
                  <a:pt x="213" y="405"/>
                  <a:pt x="212" y="405"/>
                </a:cubicBezTo>
                <a:cubicBezTo>
                  <a:pt x="212" y="405"/>
                  <a:pt x="212" y="405"/>
                  <a:pt x="212" y="405"/>
                </a:cubicBezTo>
                <a:cubicBezTo>
                  <a:pt x="212" y="405"/>
                  <a:pt x="212" y="405"/>
                  <a:pt x="212" y="405"/>
                </a:cubicBezTo>
                <a:cubicBezTo>
                  <a:pt x="212" y="404"/>
                  <a:pt x="212" y="404"/>
                  <a:pt x="212" y="404"/>
                </a:cubicBezTo>
                <a:close/>
                <a:moveTo>
                  <a:pt x="212" y="359"/>
                </a:moveTo>
                <a:cubicBezTo>
                  <a:pt x="212" y="359"/>
                  <a:pt x="212" y="359"/>
                  <a:pt x="212" y="359"/>
                </a:cubicBezTo>
                <a:cubicBezTo>
                  <a:pt x="209" y="364"/>
                  <a:pt x="209" y="364"/>
                  <a:pt x="209" y="364"/>
                </a:cubicBezTo>
                <a:cubicBezTo>
                  <a:pt x="209" y="364"/>
                  <a:pt x="208" y="365"/>
                  <a:pt x="207" y="366"/>
                </a:cubicBezTo>
                <a:cubicBezTo>
                  <a:pt x="206" y="367"/>
                  <a:pt x="205" y="367"/>
                  <a:pt x="203" y="368"/>
                </a:cubicBezTo>
                <a:cubicBezTo>
                  <a:pt x="203" y="368"/>
                  <a:pt x="203" y="368"/>
                  <a:pt x="202" y="368"/>
                </a:cubicBezTo>
                <a:cubicBezTo>
                  <a:pt x="202" y="369"/>
                  <a:pt x="202" y="369"/>
                  <a:pt x="202" y="369"/>
                </a:cubicBezTo>
                <a:cubicBezTo>
                  <a:pt x="202" y="369"/>
                  <a:pt x="202" y="369"/>
                  <a:pt x="202" y="369"/>
                </a:cubicBezTo>
                <a:cubicBezTo>
                  <a:pt x="201" y="369"/>
                  <a:pt x="200" y="369"/>
                  <a:pt x="199" y="369"/>
                </a:cubicBezTo>
                <a:cubicBezTo>
                  <a:pt x="197" y="370"/>
                  <a:pt x="196" y="370"/>
                  <a:pt x="194" y="370"/>
                </a:cubicBezTo>
                <a:cubicBezTo>
                  <a:pt x="189" y="370"/>
                  <a:pt x="189" y="370"/>
                  <a:pt x="189" y="370"/>
                </a:cubicBezTo>
                <a:cubicBezTo>
                  <a:pt x="189" y="370"/>
                  <a:pt x="189" y="370"/>
                  <a:pt x="189" y="370"/>
                </a:cubicBezTo>
                <a:cubicBezTo>
                  <a:pt x="184" y="370"/>
                  <a:pt x="178" y="370"/>
                  <a:pt x="172" y="370"/>
                </a:cubicBezTo>
                <a:cubicBezTo>
                  <a:pt x="170" y="370"/>
                  <a:pt x="165" y="369"/>
                  <a:pt x="164" y="366"/>
                </a:cubicBezTo>
                <a:cubicBezTo>
                  <a:pt x="164" y="366"/>
                  <a:pt x="164" y="365"/>
                  <a:pt x="164" y="365"/>
                </a:cubicBezTo>
                <a:cubicBezTo>
                  <a:pt x="165" y="364"/>
                  <a:pt x="166" y="362"/>
                  <a:pt x="166" y="362"/>
                </a:cubicBezTo>
                <a:cubicBezTo>
                  <a:pt x="168" y="358"/>
                  <a:pt x="170" y="355"/>
                  <a:pt x="173" y="352"/>
                </a:cubicBezTo>
                <a:cubicBezTo>
                  <a:pt x="173" y="352"/>
                  <a:pt x="173" y="352"/>
                  <a:pt x="173" y="352"/>
                </a:cubicBezTo>
                <a:cubicBezTo>
                  <a:pt x="173" y="352"/>
                  <a:pt x="173" y="352"/>
                  <a:pt x="173" y="352"/>
                </a:cubicBezTo>
                <a:cubicBezTo>
                  <a:pt x="180" y="345"/>
                  <a:pt x="193" y="347"/>
                  <a:pt x="201" y="347"/>
                </a:cubicBezTo>
                <a:cubicBezTo>
                  <a:pt x="205" y="347"/>
                  <a:pt x="210" y="346"/>
                  <a:pt x="213" y="348"/>
                </a:cubicBezTo>
                <a:cubicBezTo>
                  <a:pt x="213" y="348"/>
                  <a:pt x="213" y="348"/>
                  <a:pt x="213" y="348"/>
                </a:cubicBezTo>
                <a:cubicBezTo>
                  <a:pt x="214" y="348"/>
                  <a:pt x="214" y="348"/>
                  <a:pt x="214" y="348"/>
                </a:cubicBezTo>
                <a:cubicBezTo>
                  <a:pt x="214" y="348"/>
                  <a:pt x="214" y="349"/>
                  <a:pt x="214" y="349"/>
                </a:cubicBezTo>
                <a:cubicBezTo>
                  <a:pt x="215" y="349"/>
                  <a:pt x="216" y="350"/>
                  <a:pt x="216" y="350"/>
                </a:cubicBezTo>
                <a:cubicBezTo>
                  <a:pt x="216" y="351"/>
                  <a:pt x="216" y="352"/>
                  <a:pt x="215" y="353"/>
                </a:cubicBezTo>
                <a:cubicBezTo>
                  <a:pt x="215" y="353"/>
                  <a:pt x="215" y="353"/>
                  <a:pt x="215" y="353"/>
                </a:cubicBezTo>
                <a:cubicBezTo>
                  <a:pt x="214" y="355"/>
                  <a:pt x="213" y="357"/>
                  <a:pt x="212" y="359"/>
                </a:cubicBezTo>
                <a:close/>
                <a:moveTo>
                  <a:pt x="266" y="369"/>
                </a:moveTo>
                <a:cubicBezTo>
                  <a:pt x="266" y="369"/>
                  <a:pt x="265" y="369"/>
                  <a:pt x="264" y="369"/>
                </a:cubicBezTo>
                <a:cubicBezTo>
                  <a:pt x="264" y="369"/>
                  <a:pt x="264" y="370"/>
                  <a:pt x="264" y="370"/>
                </a:cubicBezTo>
                <a:cubicBezTo>
                  <a:pt x="261" y="370"/>
                  <a:pt x="258" y="370"/>
                  <a:pt x="254" y="370"/>
                </a:cubicBezTo>
                <a:cubicBezTo>
                  <a:pt x="240" y="370"/>
                  <a:pt x="240" y="370"/>
                  <a:pt x="240" y="370"/>
                </a:cubicBezTo>
                <a:cubicBezTo>
                  <a:pt x="238" y="370"/>
                  <a:pt x="233" y="369"/>
                  <a:pt x="231" y="366"/>
                </a:cubicBezTo>
                <a:cubicBezTo>
                  <a:pt x="231" y="366"/>
                  <a:pt x="231" y="365"/>
                  <a:pt x="231" y="365"/>
                </a:cubicBezTo>
                <a:cubicBezTo>
                  <a:pt x="231" y="365"/>
                  <a:pt x="231" y="365"/>
                  <a:pt x="231" y="364"/>
                </a:cubicBezTo>
                <a:cubicBezTo>
                  <a:pt x="232" y="363"/>
                  <a:pt x="233" y="362"/>
                  <a:pt x="233" y="361"/>
                </a:cubicBezTo>
                <a:cubicBezTo>
                  <a:pt x="234" y="358"/>
                  <a:pt x="235" y="354"/>
                  <a:pt x="238" y="352"/>
                </a:cubicBezTo>
                <a:cubicBezTo>
                  <a:pt x="238" y="351"/>
                  <a:pt x="238" y="351"/>
                  <a:pt x="238" y="351"/>
                </a:cubicBezTo>
                <a:cubicBezTo>
                  <a:pt x="238" y="351"/>
                  <a:pt x="238" y="351"/>
                  <a:pt x="238" y="351"/>
                </a:cubicBezTo>
                <a:cubicBezTo>
                  <a:pt x="239" y="351"/>
                  <a:pt x="239" y="351"/>
                  <a:pt x="239" y="351"/>
                </a:cubicBezTo>
                <a:cubicBezTo>
                  <a:pt x="239" y="350"/>
                  <a:pt x="239" y="350"/>
                  <a:pt x="239" y="350"/>
                </a:cubicBezTo>
                <a:cubicBezTo>
                  <a:pt x="239" y="350"/>
                  <a:pt x="239" y="350"/>
                  <a:pt x="239" y="350"/>
                </a:cubicBezTo>
                <a:cubicBezTo>
                  <a:pt x="241" y="349"/>
                  <a:pt x="244" y="348"/>
                  <a:pt x="246" y="348"/>
                </a:cubicBezTo>
                <a:cubicBezTo>
                  <a:pt x="246" y="348"/>
                  <a:pt x="246" y="347"/>
                  <a:pt x="247" y="347"/>
                </a:cubicBezTo>
                <a:cubicBezTo>
                  <a:pt x="248" y="347"/>
                  <a:pt x="249" y="347"/>
                  <a:pt x="251" y="347"/>
                </a:cubicBezTo>
                <a:cubicBezTo>
                  <a:pt x="259" y="347"/>
                  <a:pt x="259" y="347"/>
                  <a:pt x="259" y="347"/>
                </a:cubicBezTo>
                <a:cubicBezTo>
                  <a:pt x="262" y="347"/>
                  <a:pt x="265" y="347"/>
                  <a:pt x="267" y="347"/>
                </a:cubicBezTo>
                <a:cubicBezTo>
                  <a:pt x="271" y="347"/>
                  <a:pt x="276" y="346"/>
                  <a:pt x="279" y="349"/>
                </a:cubicBezTo>
                <a:cubicBezTo>
                  <a:pt x="279" y="349"/>
                  <a:pt x="280" y="349"/>
                  <a:pt x="280" y="350"/>
                </a:cubicBezTo>
                <a:cubicBezTo>
                  <a:pt x="280" y="350"/>
                  <a:pt x="280" y="350"/>
                  <a:pt x="280" y="350"/>
                </a:cubicBezTo>
                <a:cubicBezTo>
                  <a:pt x="280" y="350"/>
                  <a:pt x="280" y="350"/>
                  <a:pt x="280" y="350"/>
                </a:cubicBezTo>
                <a:cubicBezTo>
                  <a:pt x="280" y="350"/>
                  <a:pt x="280" y="350"/>
                  <a:pt x="280" y="350"/>
                </a:cubicBezTo>
                <a:cubicBezTo>
                  <a:pt x="280" y="351"/>
                  <a:pt x="280" y="351"/>
                  <a:pt x="280" y="352"/>
                </a:cubicBezTo>
                <a:cubicBezTo>
                  <a:pt x="280" y="355"/>
                  <a:pt x="278" y="359"/>
                  <a:pt x="277" y="361"/>
                </a:cubicBezTo>
                <a:cubicBezTo>
                  <a:pt x="277" y="361"/>
                  <a:pt x="277" y="361"/>
                  <a:pt x="277" y="361"/>
                </a:cubicBezTo>
                <a:cubicBezTo>
                  <a:pt x="277" y="362"/>
                  <a:pt x="277" y="362"/>
                  <a:pt x="276" y="363"/>
                </a:cubicBezTo>
                <a:cubicBezTo>
                  <a:pt x="276" y="363"/>
                  <a:pt x="276" y="363"/>
                  <a:pt x="276" y="363"/>
                </a:cubicBezTo>
                <a:cubicBezTo>
                  <a:pt x="276" y="364"/>
                  <a:pt x="276" y="364"/>
                  <a:pt x="276" y="364"/>
                </a:cubicBezTo>
                <a:cubicBezTo>
                  <a:pt x="276" y="364"/>
                  <a:pt x="276" y="364"/>
                  <a:pt x="276" y="364"/>
                </a:cubicBezTo>
                <a:cubicBezTo>
                  <a:pt x="276" y="364"/>
                  <a:pt x="275" y="365"/>
                  <a:pt x="275" y="365"/>
                </a:cubicBezTo>
                <a:cubicBezTo>
                  <a:pt x="275" y="365"/>
                  <a:pt x="275" y="365"/>
                  <a:pt x="275" y="365"/>
                </a:cubicBezTo>
                <a:cubicBezTo>
                  <a:pt x="275" y="365"/>
                  <a:pt x="275" y="365"/>
                  <a:pt x="275" y="365"/>
                </a:cubicBezTo>
                <a:cubicBezTo>
                  <a:pt x="275" y="366"/>
                  <a:pt x="275" y="366"/>
                  <a:pt x="275" y="366"/>
                </a:cubicBezTo>
                <a:cubicBezTo>
                  <a:pt x="274" y="366"/>
                  <a:pt x="274" y="367"/>
                  <a:pt x="273" y="367"/>
                </a:cubicBezTo>
                <a:cubicBezTo>
                  <a:pt x="273" y="367"/>
                  <a:pt x="272" y="367"/>
                  <a:pt x="272" y="368"/>
                </a:cubicBezTo>
                <a:cubicBezTo>
                  <a:pt x="271" y="368"/>
                  <a:pt x="271" y="368"/>
                  <a:pt x="271" y="368"/>
                </a:cubicBezTo>
                <a:cubicBezTo>
                  <a:pt x="271" y="368"/>
                  <a:pt x="271" y="368"/>
                  <a:pt x="271" y="368"/>
                </a:cubicBezTo>
                <a:cubicBezTo>
                  <a:pt x="269" y="369"/>
                  <a:pt x="268" y="369"/>
                  <a:pt x="266" y="369"/>
                </a:cubicBezTo>
                <a:close/>
                <a:moveTo>
                  <a:pt x="172" y="430"/>
                </a:moveTo>
                <a:cubicBezTo>
                  <a:pt x="172" y="430"/>
                  <a:pt x="172" y="430"/>
                  <a:pt x="172" y="430"/>
                </a:cubicBezTo>
                <a:cubicBezTo>
                  <a:pt x="172" y="433"/>
                  <a:pt x="169" y="437"/>
                  <a:pt x="167" y="439"/>
                </a:cubicBezTo>
                <a:cubicBezTo>
                  <a:pt x="167" y="439"/>
                  <a:pt x="167" y="439"/>
                  <a:pt x="167" y="439"/>
                </a:cubicBezTo>
                <a:cubicBezTo>
                  <a:pt x="165" y="443"/>
                  <a:pt x="164" y="447"/>
                  <a:pt x="161" y="450"/>
                </a:cubicBezTo>
                <a:cubicBezTo>
                  <a:pt x="161" y="450"/>
                  <a:pt x="161" y="450"/>
                  <a:pt x="161" y="451"/>
                </a:cubicBezTo>
                <a:cubicBezTo>
                  <a:pt x="160" y="451"/>
                  <a:pt x="160" y="451"/>
                  <a:pt x="160" y="451"/>
                </a:cubicBezTo>
                <a:cubicBezTo>
                  <a:pt x="160" y="451"/>
                  <a:pt x="160" y="451"/>
                  <a:pt x="160" y="452"/>
                </a:cubicBezTo>
                <a:cubicBezTo>
                  <a:pt x="159" y="452"/>
                  <a:pt x="159" y="452"/>
                  <a:pt x="159" y="452"/>
                </a:cubicBezTo>
                <a:cubicBezTo>
                  <a:pt x="159" y="452"/>
                  <a:pt x="159" y="452"/>
                  <a:pt x="159" y="452"/>
                </a:cubicBezTo>
                <a:cubicBezTo>
                  <a:pt x="156" y="455"/>
                  <a:pt x="153" y="456"/>
                  <a:pt x="150" y="457"/>
                </a:cubicBezTo>
                <a:cubicBezTo>
                  <a:pt x="149" y="457"/>
                  <a:pt x="149" y="457"/>
                  <a:pt x="149" y="458"/>
                </a:cubicBezTo>
                <a:cubicBezTo>
                  <a:pt x="146" y="458"/>
                  <a:pt x="144" y="458"/>
                  <a:pt x="142" y="458"/>
                </a:cubicBezTo>
                <a:cubicBezTo>
                  <a:pt x="141" y="458"/>
                  <a:pt x="141" y="458"/>
                  <a:pt x="141" y="458"/>
                </a:cubicBezTo>
                <a:cubicBezTo>
                  <a:pt x="141" y="458"/>
                  <a:pt x="141" y="458"/>
                  <a:pt x="141" y="458"/>
                </a:cubicBezTo>
                <a:cubicBezTo>
                  <a:pt x="132" y="458"/>
                  <a:pt x="124" y="458"/>
                  <a:pt x="115" y="458"/>
                </a:cubicBezTo>
                <a:cubicBezTo>
                  <a:pt x="114" y="458"/>
                  <a:pt x="114" y="458"/>
                  <a:pt x="113" y="458"/>
                </a:cubicBezTo>
                <a:cubicBezTo>
                  <a:pt x="112" y="458"/>
                  <a:pt x="111" y="458"/>
                  <a:pt x="110" y="458"/>
                </a:cubicBezTo>
                <a:cubicBezTo>
                  <a:pt x="109" y="457"/>
                  <a:pt x="107" y="456"/>
                  <a:pt x="107" y="456"/>
                </a:cubicBezTo>
                <a:cubicBezTo>
                  <a:pt x="106" y="455"/>
                  <a:pt x="106" y="453"/>
                  <a:pt x="106" y="452"/>
                </a:cubicBezTo>
                <a:cubicBezTo>
                  <a:pt x="106" y="451"/>
                  <a:pt x="106" y="451"/>
                  <a:pt x="107" y="450"/>
                </a:cubicBezTo>
                <a:cubicBezTo>
                  <a:pt x="107" y="449"/>
                  <a:pt x="107" y="449"/>
                  <a:pt x="107" y="449"/>
                </a:cubicBezTo>
                <a:cubicBezTo>
                  <a:pt x="107" y="449"/>
                  <a:pt x="107" y="449"/>
                  <a:pt x="107" y="449"/>
                </a:cubicBezTo>
                <a:cubicBezTo>
                  <a:pt x="107" y="448"/>
                  <a:pt x="107" y="448"/>
                  <a:pt x="107" y="448"/>
                </a:cubicBezTo>
                <a:cubicBezTo>
                  <a:pt x="107" y="448"/>
                  <a:pt x="107" y="448"/>
                  <a:pt x="107" y="448"/>
                </a:cubicBezTo>
                <a:cubicBezTo>
                  <a:pt x="109" y="445"/>
                  <a:pt x="112" y="442"/>
                  <a:pt x="114" y="439"/>
                </a:cubicBezTo>
                <a:cubicBezTo>
                  <a:pt x="116" y="436"/>
                  <a:pt x="117" y="433"/>
                  <a:pt x="119" y="431"/>
                </a:cubicBezTo>
                <a:cubicBezTo>
                  <a:pt x="120" y="431"/>
                  <a:pt x="120" y="430"/>
                  <a:pt x="120" y="430"/>
                </a:cubicBezTo>
                <a:cubicBezTo>
                  <a:pt x="120" y="430"/>
                  <a:pt x="120" y="430"/>
                  <a:pt x="120" y="430"/>
                </a:cubicBezTo>
                <a:cubicBezTo>
                  <a:pt x="121" y="430"/>
                  <a:pt x="121" y="429"/>
                  <a:pt x="122" y="429"/>
                </a:cubicBezTo>
                <a:cubicBezTo>
                  <a:pt x="122" y="429"/>
                  <a:pt x="122" y="429"/>
                  <a:pt x="122" y="429"/>
                </a:cubicBezTo>
                <a:cubicBezTo>
                  <a:pt x="122" y="429"/>
                  <a:pt x="122" y="429"/>
                  <a:pt x="122" y="429"/>
                </a:cubicBezTo>
                <a:cubicBezTo>
                  <a:pt x="125" y="426"/>
                  <a:pt x="128" y="425"/>
                  <a:pt x="132" y="424"/>
                </a:cubicBezTo>
                <a:cubicBezTo>
                  <a:pt x="132" y="424"/>
                  <a:pt x="132" y="424"/>
                  <a:pt x="132" y="424"/>
                </a:cubicBezTo>
                <a:cubicBezTo>
                  <a:pt x="132" y="424"/>
                  <a:pt x="132" y="424"/>
                  <a:pt x="132" y="424"/>
                </a:cubicBezTo>
                <a:cubicBezTo>
                  <a:pt x="133" y="424"/>
                  <a:pt x="133" y="424"/>
                  <a:pt x="134" y="424"/>
                </a:cubicBezTo>
                <a:cubicBezTo>
                  <a:pt x="135" y="424"/>
                  <a:pt x="135" y="424"/>
                  <a:pt x="135" y="424"/>
                </a:cubicBezTo>
                <a:cubicBezTo>
                  <a:pt x="136" y="424"/>
                  <a:pt x="136" y="424"/>
                  <a:pt x="137" y="424"/>
                </a:cubicBezTo>
                <a:cubicBezTo>
                  <a:pt x="137" y="423"/>
                  <a:pt x="137" y="423"/>
                  <a:pt x="138" y="423"/>
                </a:cubicBezTo>
                <a:cubicBezTo>
                  <a:pt x="138" y="423"/>
                  <a:pt x="138" y="423"/>
                  <a:pt x="138" y="423"/>
                </a:cubicBezTo>
                <a:cubicBezTo>
                  <a:pt x="138" y="423"/>
                  <a:pt x="138" y="423"/>
                  <a:pt x="138" y="423"/>
                </a:cubicBezTo>
                <a:cubicBezTo>
                  <a:pt x="146" y="423"/>
                  <a:pt x="153" y="423"/>
                  <a:pt x="161" y="423"/>
                </a:cubicBezTo>
                <a:cubicBezTo>
                  <a:pt x="161" y="423"/>
                  <a:pt x="161" y="423"/>
                  <a:pt x="161" y="423"/>
                </a:cubicBezTo>
                <a:cubicBezTo>
                  <a:pt x="163" y="423"/>
                  <a:pt x="163" y="423"/>
                  <a:pt x="163" y="423"/>
                </a:cubicBezTo>
                <a:cubicBezTo>
                  <a:pt x="165" y="423"/>
                  <a:pt x="166" y="424"/>
                  <a:pt x="167" y="424"/>
                </a:cubicBezTo>
                <a:cubicBezTo>
                  <a:pt x="168" y="424"/>
                  <a:pt x="168" y="424"/>
                  <a:pt x="169" y="425"/>
                </a:cubicBezTo>
                <a:cubicBezTo>
                  <a:pt x="169" y="425"/>
                  <a:pt x="169" y="425"/>
                  <a:pt x="169" y="425"/>
                </a:cubicBezTo>
                <a:cubicBezTo>
                  <a:pt x="169" y="425"/>
                  <a:pt x="169" y="425"/>
                  <a:pt x="170" y="425"/>
                </a:cubicBezTo>
                <a:cubicBezTo>
                  <a:pt x="172" y="426"/>
                  <a:pt x="173" y="428"/>
                  <a:pt x="172" y="430"/>
                </a:cubicBezTo>
                <a:close/>
                <a:moveTo>
                  <a:pt x="188" y="402"/>
                </a:moveTo>
                <a:cubicBezTo>
                  <a:pt x="188" y="402"/>
                  <a:pt x="188" y="402"/>
                  <a:pt x="188" y="402"/>
                </a:cubicBezTo>
                <a:cubicBezTo>
                  <a:pt x="188" y="402"/>
                  <a:pt x="188" y="402"/>
                  <a:pt x="188" y="402"/>
                </a:cubicBezTo>
                <a:cubicBezTo>
                  <a:pt x="188" y="403"/>
                  <a:pt x="187" y="403"/>
                  <a:pt x="187" y="404"/>
                </a:cubicBezTo>
                <a:cubicBezTo>
                  <a:pt x="187" y="404"/>
                  <a:pt x="187" y="404"/>
                  <a:pt x="187" y="404"/>
                </a:cubicBezTo>
                <a:cubicBezTo>
                  <a:pt x="185" y="406"/>
                  <a:pt x="182" y="407"/>
                  <a:pt x="179" y="408"/>
                </a:cubicBezTo>
                <a:cubicBezTo>
                  <a:pt x="179" y="408"/>
                  <a:pt x="179" y="408"/>
                  <a:pt x="179" y="408"/>
                </a:cubicBezTo>
                <a:cubicBezTo>
                  <a:pt x="179" y="409"/>
                  <a:pt x="178" y="409"/>
                  <a:pt x="178" y="409"/>
                </a:cubicBezTo>
                <a:cubicBezTo>
                  <a:pt x="177" y="409"/>
                  <a:pt x="177" y="409"/>
                  <a:pt x="177" y="409"/>
                </a:cubicBezTo>
                <a:cubicBezTo>
                  <a:pt x="177" y="409"/>
                  <a:pt x="177" y="409"/>
                  <a:pt x="176" y="409"/>
                </a:cubicBezTo>
                <a:cubicBezTo>
                  <a:pt x="174" y="409"/>
                  <a:pt x="172" y="410"/>
                  <a:pt x="171" y="410"/>
                </a:cubicBezTo>
                <a:cubicBezTo>
                  <a:pt x="170" y="410"/>
                  <a:pt x="170" y="410"/>
                  <a:pt x="170" y="410"/>
                </a:cubicBezTo>
                <a:cubicBezTo>
                  <a:pt x="167" y="410"/>
                  <a:pt x="164" y="410"/>
                  <a:pt x="161" y="410"/>
                </a:cubicBezTo>
                <a:cubicBezTo>
                  <a:pt x="156" y="410"/>
                  <a:pt x="151" y="410"/>
                  <a:pt x="146" y="410"/>
                </a:cubicBezTo>
                <a:cubicBezTo>
                  <a:pt x="146" y="410"/>
                  <a:pt x="145" y="410"/>
                  <a:pt x="144" y="410"/>
                </a:cubicBezTo>
                <a:cubicBezTo>
                  <a:pt x="144" y="410"/>
                  <a:pt x="144" y="410"/>
                  <a:pt x="144" y="410"/>
                </a:cubicBezTo>
                <a:cubicBezTo>
                  <a:pt x="143" y="409"/>
                  <a:pt x="143" y="409"/>
                  <a:pt x="142" y="409"/>
                </a:cubicBezTo>
                <a:cubicBezTo>
                  <a:pt x="142" y="409"/>
                  <a:pt x="142" y="409"/>
                  <a:pt x="142" y="409"/>
                </a:cubicBezTo>
                <a:cubicBezTo>
                  <a:pt x="142" y="409"/>
                  <a:pt x="142" y="409"/>
                  <a:pt x="142" y="409"/>
                </a:cubicBezTo>
                <a:cubicBezTo>
                  <a:pt x="140" y="409"/>
                  <a:pt x="138" y="407"/>
                  <a:pt x="138" y="405"/>
                </a:cubicBezTo>
                <a:cubicBezTo>
                  <a:pt x="138" y="405"/>
                  <a:pt x="138" y="404"/>
                  <a:pt x="138" y="404"/>
                </a:cubicBezTo>
                <a:cubicBezTo>
                  <a:pt x="138" y="404"/>
                  <a:pt x="138" y="404"/>
                  <a:pt x="138" y="403"/>
                </a:cubicBezTo>
                <a:cubicBezTo>
                  <a:pt x="138" y="403"/>
                  <a:pt x="138" y="403"/>
                  <a:pt x="139" y="402"/>
                </a:cubicBezTo>
                <a:cubicBezTo>
                  <a:pt x="139" y="402"/>
                  <a:pt x="139" y="402"/>
                  <a:pt x="139" y="402"/>
                </a:cubicBezTo>
                <a:cubicBezTo>
                  <a:pt x="139" y="402"/>
                  <a:pt x="139" y="402"/>
                  <a:pt x="139" y="402"/>
                </a:cubicBezTo>
                <a:cubicBezTo>
                  <a:pt x="139" y="402"/>
                  <a:pt x="139" y="401"/>
                  <a:pt x="140" y="401"/>
                </a:cubicBezTo>
                <a:cubicBezTo>
                  <a:pt x="142" y="397"/>
                  <a:pt x="144" y="394"/>
                  <a:pt x="147" y="390"/>
                </a:cubicBezTo>
                <a:cubicBezTo>
                  <a:pt x="147" y="390"/>
                  <a:pt x="147" y="390"/>
                  <a:pt x="147" y="390"/>
                </a:cubicBezTo>
                <a:cubicBezTo>
                  <a:pt x="148" y="389"/>
                  <a:pt x="148" y="389"/>
                  <a:pt x="148" y="389"/>
                </a:cubicBezTo>
                <a:cubicBezTo>
                  <a:pt x="149" y="388"/>
                  <a:pt x="149" y="387"/>
                  <a:pt x="151" y="386"/>
                </a:cubicBezTo>
                <a:cubicBezTo>
                  <a:pt x="151" y="385"/>
                  <a:pt x="152" y="385"/>
                  <a:pt x="153" y="385"/>
                </a:cubicBezTo>
                <a:cubicBezTo>
                  <a:pt x="153" y="384"/>
                  <a:pt x="154" y="384"/>
                  <a:pt x="154" y="384"/>
                </a:cubicBezTo>
                <a:cubicBezTo>
                  <a:pt x="154" y="384"/>
                  <a:pt x="154" y="384"/>
                  <a:pt x="155" y="384"/>
                </a:cubicBezTo>
                <a:cubicBezTo>
                  <a:pt x="155" y="384"/>
                  <a:pt x="155" y="384"/>
                  <a:pt x="155" y="384"/>
                </a:cubicBezTo>
                <a:cubicBezTo>
                  <a:pt x="155" y="384"/>
                  <a:pt x="155" y="384"/>
                  <a:pt x="156" y="383"/>
                </a:cubicBezTo>
                <a:cubicBezTo>
                  <a:pt x="157" y="383"/>
                  <a:pt x="158" y="383"/>
                  <a:pt x="160" y="382"/>
                </a:cubicBezTo>
                <a:cubicBezTo>
                  <a:pt x="161" y="382"/>
                  <a:pt x="163" y="382"/>
                  <a:pt x="165" y="382"/>
                </a:cubicBezTo>
                <a:cubicBezTo>
                  <a:pt x="169" y="382"/>
                  <a:pt x="169" y="382"/>
                  <a:pt x="169" y="382"/>
                </a:cubicBezTo>
                <a:cubicBezTo>
                  <a:pt x="170" y="382"/>
                  <a:pt x="171" y="382"/>
                  <a:pt x="172" y="382"/>
                </a:cubicBezTo>
                <a:cubicBezTo>
                  <a:pt x="177" y="382"/>
                  <a:pt x="181" y="382"/>
                  <a:pt x="185" y="382"/>
                </a:cubicBezTo>
                <a:cubicBezTo>
                  <a:pt x="185" y="382"/>
                  <a:pt x="185" y="382"/>
                  <a:pt x="185" y="382"/>
                </a:cubicBezTo>
                <a:cubicBezTo>
                  <a:pt x="187" y="382"/>
                  <a:pt x="187" y="382"/>
                  <a:pt x="187" y="382"/>
                </a:cubicBezTo>
                <a:cubicBezTo>
                  <a:pt x="189" y="382"/>
                  <a:pt x="190" y="382"/>
                  <a:pt x="191" y="382"/>
                </a:cubicBezTo>
                <a:cubicBezTo>
                  <a:pt x="193" y="383"/>
                  <a:pt x="193" y="383"/>
                  <a:pt x="194" y="383"/>
                </a:cubicBezTo>
                <a:cubicBezTo>
                  <a:pt x="196" y="384"/>
                  <a:pt x="197" y="386"/>
                  <a:pt x="196" y="389"/>
                </a:cubicBezTo>
                <a:cubicBezTo>
                  <a:pt x="194" y="392"/>
                  <a:pt x="192" y="395"/>
                  <a:pt x="190" y="398"/>
                </a:cubicBezTo>
                <a:cubicBezTo>
                  <a:pt x="188" y="402"/>
                  <a:pt x="188" y="402"/>
                  <a:pt x="188" y="402"/>
                </a:cubicBezTo>
                <a:cubicBezTo>
                  <a:pt x="188" y="402"/>
                  <a:pt x="188" y="402"/>
                  <a:pt x="188" y="402"/>
                </a:cubicBezTo>
                <a:close/>
                <a:moveTo>
                  <a:pt x="411" y="448"/>
                </a:moveTo>
                <a:cubicBezTo>
                  <a:pt x="411" y="449"/>
                  <a:pt x="411" y="449"/>
                  <a:pt x="411" y="450"/>
                </a:cubicBezTo>
                <a:cubicBezTo>
                  <a:pt x="411" y="450"/>
                  <a:pt x="411" y="450"/>
                  <a:pt x="411" y="450"/>
                </a:cubicBezTo>
                <a:cubicBezTo>
                  <a:pt x="411" y="451"/>
                  <a:pt x="411" y="451"/>
                  <a:pt x="410" y="451"/>
                </a:cubicBezTo>
                <a:cubicBezTo>
                  <a:pt x="410" y="451"/>
                  <a:pt x="410" y="451"/>
                  <a:pt x="410" y="452"/>
                </a:cubicBezTo>
                <a:cubicBezTo>
                  <a:pt x="410" y="452"/>
                  <a:pt x="410" y="452"/>
                  <a:pt x="410" y="452"/>
                </a:cubicBezTo>
                <a:cubicBezTo>
                  <a:pt x="410" y="452"/>
                  <a:pt x="409" y="453"/>
                  <a:pt x="409" y="453"/>
                </a:cubicBezTo>
                <a:cubicBezTo>
                  <a:pt x="409" y="453"/>
                  <a:pt x="409" y="453"/>
                  <a:pt x="409" y="453"/>
                </a:cubicBezTo>
                <a:cubicBezTo>
                  <a:pt x="408" y="454"/>
                  <a:pt x="408" y="454"/>
                  <a:pt x="407" y="455"/>
                </a:cubicBezTo>
                <a:cubicBezTo>
                  <a:pt x="407" y="455"/>
                  <a:pt x="407" y="455"/>
                  <a:pt x="407" y="455"/>
                </a:cubicBezTo>
                <a:cubicBezTo>
                  <a:pt x="407" y="455"/>
                  <a:pt x="407" y="455"/>
                  <a:pt x="407" y="455"/>
                </a:cubicBezTo>
                <a:cubicBezTo>
                  <a:pt x="406" y="455"/>
                  <a:pt x="406" y="456"/>
                  <a:pt x="405" y="456"/>
                </a:cubicBezTo>
                <a:cubicBezTo>
                  <a:pt x="405" y="456"/>
                  <a:pt x="405" y="456"/>
                  <a:pt x="405" y="456"/>
                </a:cubicBezTo>
                <a:cubicBezTo>
                  <a:pt x="404" y="456"/>
                  <a:pt x="404" y="456"/>
                  <a:pt x="404" y="456"/>
                </a:cubicBezTo>
                <a:cubicBezTo>
                  <a:pt x="403" y="456"/>
                  <a:pt x="403" y="457"/>
                  <a:pt x="403" y="457"/>
                </a:cubicBezTo>
                <a:cubicBezTo>
                  <a:pt x="403" y="457"/>
                  <a:pt x="403" y="457"/>
                  <a:pt x="402" y="457"/>
                </a:cubicBezTo>
                <a:cubicBezTo>
                  <a:pt x="402" y="457"/>
                  <a:pt x="402" y="457"/>
                  <a:pt x="402" y="457"/>
                </a:cubicBezTo>
                <a:cubicBezTo>
                  <a:pt x="402" y="457"/>
                  <a:pt x="401" y="457"/>
                  <a:pt x="400" y="457"/>
                </a:cubicBezTo>
                <a:cubicBezTo>
                  <a:pt x="400" y="457"/>
                  <a:pt x="399" y="457"/>
                  <a:pt x="399" y="457"/>
                </a:cubicBezTo>
                <a:cubicBezTo>
                  <a:pt x="398" y="458"/>
                  <a:pt x="398" y="458"/>
                  <a:pt x="397" y="458"/>
                </a:cubicBezTo>
                <a:cubicBezTo>
                  <a:pt x="397" y="458"/>
                  <a:pt x="397" y="458"/>
                  <a:pt x="397" y="458"/>
                </a:cubicBezTo>
                <a:cubicBezTo>
                  <a:pt x="396" y="458"/>
                  <a:pt x="396" y="458"/>
                  <a:pt x="396" y="458"/>
                </a:cubicBezTo>
                <a:cubicBezTo>
                  <a:pt x="396" y="458"/>
                  <a:pt x="396" y="458"/>
                  <a:pt x="396" y="458"/>
                </a:cubicBezTo>
                <a:cubicBezTo>
                  <a:pt x="393" y="458"/>
                  <a:pt x="390" y="458"/>
                  <a:pt x="387" y="458"/>
                </a:cubicBezTo>
                <a:cubicBezTo>
                  <a:pt x="373" y="458"/>
                  <a:pt x="212" y="458"/>
                  <a:pt x="200" y="458"/>
                </a:cubicBezTo>
                <a:cubicBezTo>
                  <a:pt x="199" y="458"/>
                  <a:pt x="198" y="458"/>
                  <a:pt x="198" y="458"/>
                </a:cubicBezTo>
                <a:cubicBezTo>
                  <a:pt x="197" y="458"/>
                  <a:pt x="196" y="458"/>
                  <a:pt x="195" y="457"/>
                </a:cubicBezTo>
                <a:cubicBezTo>
                  <a:pt x="193" y="457"/>
                  <a:pt x="192" y="456"/>
                  <a:pt x="191" y="455"/>
                </a:cubicBezTo>
                <a:cubicBezTo>
                  <a:pt x="190" y="454"/>
                  <a:pt x="190" y="453"/>
                  <a:pt x="189" y="452"/>
                </a:cubicBezTo>
                <a:cubicBezTo>
                  <a:pt x="189" y="451"/>
                  <a:pt x="189" y="450"/>
                  <a:pt x="190" y="449"/>
                </a:cubicBezTo>
                <a:cubicBezTo>
                  <a:pt x="191" y="448"/>
                  <a:pt x="191" y="448"/>
                  <a:pt x="191" y="448"/>
                </a:cubicBezTo>
                <a:cubicBezTo>
                  <a:pt x="191" y="448"/>
                  <a:pt x="191" y="448"/>
                  <a:pt x="191" y="448"/>
                </a:cubicBezTo>
                <a:cubicBezTo>
                  <a:pt x="192" y="444"/>
                  <a:pt x="194" y="440"/>
                  <a:pt x="196" y="437"/>
                </a:cubicBezTo>
                <a:cubicBezTo>
                  <a:pt x="196" y="436"/>
                  <a:pt x="197" y="435"/>
                  <a:pt x="197" y="435"/>
                </a:cubicBezTo>
                <a:cubicBezTo>
                  <a:pt x="198" y="432"/>
                  <a:pt x="198" y="432"/>
                  <a:pt x="198" y="432"/>
                </a:cubicBezTo>
                <a:cubicBezTo>
                  <a:pt x="199" y="431"/>
                  <a:pt x="200" y="430"/>
                  <a:pt x="201" y="428"/>
                </a:cubicBezTo>
                <a:cubicBezTo>
                  <a:pt x="201" y="428"/>
                  <a:pt x="202" y="428"/>
                  <a:pt x="202" y="428"/>
                </a:cubicBezTo>
                <a:cubicBezTo>
                  <a:pt x="202" y="428"/>
                  <a:pt x="202" y="428"/>
                  <a:pt x="203" y="428"/>
                </a:cubicBezTo>
                <a:cubicBezTo>
                  <a:pt x="203" y="427"/>
                  <a:pt x="203" y="427"/>
                  <a:pt x="203" y="427"/>
                </a:cubicBezTo>
                <a:cubicBezTo>
                  <a:pt x="203" y="427"/>
                  <a:pt x="203" y="427"/>
                  <a:pt x="203" y="427"/>
                </a:cubicBezTo>
                <a:cubicBezTo>
                  <a:pt x="204" y="427"/>
                  <a:pt x="204" y="427"/>
                  <a:pt x="204" y="427"/>
                </a:cubicBezTo>
                <a:cubicBezTo>
                  <a:pt x="204" y="426"/>
                  <a:pt x="205" y="426"/>
                  <a:pt x="205" y="426"/>
                </a:cubicBezTo>
                <a:cubicBezTo>
                  <a:pt x="205" y="426"/>
                  <a:pt x="206" y="426"/>
                  <a:pt x="206" y="425"/>
                </a:cubicBezTo>
                <a:cubicBezTo>
                  <a:pt x="206" y="425"/>
                  <a:pt x="207" y="425"/>
                  <a:pt x="207" y="425"/>
                </a:cubicBezTo>
                <a:cubicBezTo>
                  <a:pt x="208" y="425"/>
                  <a:pt x="208" y="425"/>
                  <a:pt x="209" y="424"/>
                </a:cubicBezTo>
                <a:cubicBezTo>
                  <a:pt x="209" y="424"/>
                  <a:pt x="210" y="424"/>
                  <a:pt x="210" y="424"/>
                </a:cubicBezTo>
                <a:cubicBezTo>
                  <a:pt x="210" y="424"/>
                  <a:pt x="210" y="424"/>
                  <a:pt x="210" y="424"/>
                </a:cubicBezTo>
                <a:cubicBezTo>
                  <a:pt x="212" y="423"/>
                  <a:pt x="214" y="423"/>
                  <a:pt x="216" y="423"/>
                </a:cubicBezTo>
                <a:cubicBezTo>
                  <a:pt x="216" y="423"/>
                  <a:pt x="385" y="423"/>
                  <a:pt x="392" y="423"/>
                </a:cubicBezTo>
                <a:cubicBezTo>
                  <a:pt x="393" y="423"/>
                  <a:pt x="395" y="423"/>
                  <a:pt x="397" y="423"/>
                </a:cubicBezTo>
                <a:cubicBezTo>
                  <a:pt x="398" y="423"/>
                  <a:pt x="399" y="423"/>
                  <a:pt x="400" y="423"/>
                </a:cubicBezTo>
                <a:cubicBezTo>
                  <a:pt x="400" y="423"/>
                  <a:pt x="400" y="423"/>
                  <a:pt x="400" y="423"/>
                </a:cubicBezTo>
                <a:cubicBezTo>
                  <a:pt x="401" y="423"/>
                  <a:pt x="402" y="423"/>
                  <a:pt x="402" y="423"/>
                </a:cubicBezTo>
                <a:cubicBezTo>
                  <a:pt x="403" y="423"/>
                  <a:pt x="403" y="423"/>
                  <a:pt x="403" y="423"/>
                </a:cubicBezTo>
                <a:cubicBezTo>
                  <a:pt x="403" y="423"/>
                  <a:pt x="403" y="423"/>
                  <a:pt x="403" y="423"/>
                </a:cubicBezTo>
                <a:cubicBezTo>
                  <a:pt x="404" y="424"/>
                  <a:pt x="404" y="424"/>
                  <a:pt x="405" y="424"/>
                </a:cubicBezTo>
                <a:cubicBezTo>
                  <a:pt x="405" y="424"/>
                  <a:pt x="405" y="424"/>
                  <a:pt x="405" y="424"/>
                </a:cubicBezTo>
                <a:cubicBezTo>
                  <a:pt x="406" y="425"/>
                  <a:pt x="406" y="425"/>
                  <a:pt x="407" y="425"/>
                </a:cubicBezTo>
                <a:cubicBezTo>
                  <a:pt x="407" y="425"/>
                  <a:pt x="407" y="425"/>
                  <a:pt x="407" y="425"/>
                </a:cubicBezTo>
                <a:cubicBezTo>
                  <a:pt x="407" y="425"/>
                  <a:pt x="407" y="425"/>
                  <a:pt x="407" y="425"/>
                </a:cubicBezTo>
                <a:cubicBezTo>
                  <a:pt x="408" y="426"/>
                  <a:pt x="408" y="426"/>
                  <a:pt x="408" y="426"/>
                </a:cubicBezTo>
                <a:cubicBezTo>
                  <a:pt x="409" y="427"/>
                  <a:pt x="409" y="427"/>
                  <a:pt x="410" y="428"/>
                </a:cubicBezTo>
                <a:cubicBezTo>
                  <a:pt x="411" y="429"/>
                  <a:pt x="411" y="430"/>
                  <a:pt x="411" y="431"/>
                </a:cubicBezTo>
                <a:cubicBezTo>
                  <a:pt x="411" y="432"/>
                  <a:pt x="411" y="432"/>
                  <a:pt x="411" y="432"/>
                </a:cubicBezTo>
                <a:cubicBezTo>
                  <a:pt x="411" y="432"/>
                  <a:pt x="411" y="432"/>
                  <a:pt x="411" y="432"/>
                </a:cubicBezTo>
                <a:cubicBezTo>
                  <a:pt x="411" y="436"/>
                  <a:pt x="411" y="441"/>
                  <a:pt x="411" y="445"/>
                </a:cubicBezTo>
                <a:cubicBezTo>
                  <a:pt x="411" y="446"/>
                  <a:pt x="411" y="447"/>
                  <a:pt x="411" y="448"/>
                </a:cubicBezTo>
                <a:close/>
                <a:moveTo>
                  <a:pt x="434" y="366"/>
                </a:moveTo>
                <a:cubicBezTo>
                  <a:pt x="434" y="366"/>
                  <a:pt x="434" y="366"/>
                  <a:pt x="434" y="366"/>
                </a:cubicBezTo>
                <a:cubicBezTo>
                  <a:pt x="434" y="366"/>
                  <a:pt x="434" y="366"/>
                  <a:pt x="434" y="365"/>
                </a:cubicBezTo>
                <a:cubicBezTo>
                  <a:pt x="433" y="365"/>
                  <a:pt x="433" y="364"/>
                  <a:pt x="432" y="363"/>
                </a:cubicBezTo>
                <a:cubicBezTo>
                  <a:pt x="432" y="362"/>
                  <a:pt x="432" y="362"/>
                  <a:pt x="432" y="362"/>
                </a:cubicBezTo>
                <a:cubicBezTo>
                  <a:pt x="432" y="362"/>
                  <a:pt x="432" y="361"/>
                  <a:pt x="432" y="360"/>
                </a:cubicBezTo>
                <a:cubicBezTo>
                  <a:pt x="432" y="360"/>
                  <a:pt x="432" y="360"/>
                  <a:pt x="432" y="360"/>
                </a:cubicBezTo>
                <a:cubicBezTo>
                  <a:pt x="432" y="358"/>
                  <a:pt x="432" y="355"/>
                  <a:pt x="432" y="353"/>
                </a:cubicBezTo>
                <a:cubicBezTo>
                  <a:pt x="432" y="352"/>
                  <a:pt x="432" y="352"/>
                  <a:pt x="432" y="352"/>
                </a:cubicBezTo>
                <a:cubicBezTo>
                  <a:pt x="432" y="351"/>
                  <a:pt x="432" y="350"/>
                  <a:pt x="432" y="350"/>
                </a:cubicBezTo>
                <a:cubicBezTo>
                  <a:pt x="433" y="349"/>
                  <a:pt x="434" y="349"/>
                  <a:pt x="435" y="348"/>
                </a:cubicBezTo>
                <a:cubicBezTo>
                  <a:pt x="436" y="348"/>
                  <a:pt x="437" y="347"/>
                  <a:pt x="438" y="347"/>
                </a:cubicBezTo>
                <a:cubicBezTo>
                  <a:pt x="438" y="347"/>
                  <a:pt x="438" y="347"/>
                  <a:pt x="438" y="347"/>
                </a:cubicBezTo>
                <a:cubicBezTo>
                  <a:pt x="438" y="347"/>
                  <a:pt x="438" y="347"/>
                  <a:pt x="438" y="347"/>
                </a:cubicBezTo>
                <a:cubicBezTo>
                  <a:pt x="439" y="347"/>
                  <a:pt x="439" y="347"/>
                  <a:pt x="440" y="347"/>
                </a:cubicBezTo>
                <a:cubicBezTo>
                  <a:pt x="440" y="347"/>
                  <a:pt x="440" y="347"/>
                  <a:pt x="441" y="347"/>
                </a:cubicBezTo>
                <a:cubicBezTo>
                  <a:pt x="443" y="346"/>
                  <a:pt x="445" y="346"/>
                  <a:pt x="447" y="346"/>
                </a:cubicBezTo>
                <a:cubicBezTo>
                  <a:pt x="463" y="346"/>
                  <a:pt x="463" y="346"/>
                  <a:pt x="463" y="346"/>
                </a:cubicBezTo>
                <a:cubicBezTo>
                  <a:pt x="464" y="346"/>
                  <a:pt x="465" y="346"/>
                  <a:pt x="465" y="347"/>
                </a:cubicBezTo>
                <a:cubicBezTo>
                  <a:pt x="469" y="347"/>
                  <a:pt x="474" y="348"/>
                  <a:pt x="475" y="352"/>
                </a:cubicBezTo>
                <a:cubicBezTo>
                  <a:pt x="476" y="355"/>
                  <a:pt x="476" y="359"/>
                  <a:pt x="477" y="362"/>
                </a:cubicBezTo>
                <a:cubicBezTo>
                  <a:pt x="477" y="363"/>
                  <a:pt x="477" y="363"/>
                  <a:pt x="477" y="363"/>
                </a:cubicBezTo>
                <a:cubicBezTo>
                  <a:pt x="477" y="364"/>
                  <a:pt x="477" y="364"/>
                  <a:pt x="477" y="365"/>
                </a:cubicBezTo>
                <a:cubicBezTo>
                  <a:pt x="477" y="365"/>
                  <a:pt x="477" y="365"/>
                  <a:pt x="477" y="365"/>
                </a:cubicBezTo>
                <a:cubicBezTo>
                  <a:pt x="477" y="365"/>
                  <a:pt x="477" y="365"/>
                  <a:pt x="477" y="365"/>
                </a:cubicBezTo>
                <a:cubicBezTo>
                  <a:pt x="477" y="365"/>
                  <a:pt x="477" y="365"/>
                  <a:pt x="477" y="365"/>
                </a:cubicBezTo>
                <a:cubicBezTo>
                  <a:pt x="476" y="367"/>
                  <a:pt x="474" y="368"/>
                  <a:pt x="472" y="369"/>
                </a:cubicBezTo>
                <a:cubicBezTo>
                  <a:pt x="471" y="369"/>
                  <a:pt x="471" y="369"/>
                  <a:pt x="471" y="369"/>
                </a:cubicBezTo>
                <a:cubicBezTo>
                  <a:pt x="471" y="369"/>
                  <a:pt x="471" y="369"/>
                  <a:pt x="470" y="369"/>
                </a:cubicBezTo>
                <a:cubicBezTo>
                  <a:pt x="470" y="369"/>
                  <a:pt x="470" y="369"/>
                  <a:pt x="470" y="369"/>
                </a:cubicBezTo>
                <a:cubicBezTo>
                  <a:pt x="469" y="369"/>
                  <a:pt x="469" y="369"/>
                  <a:pt x="469" y="369"/>
                </a:cubicBezTo>
                <a:cubicBezTo>
                  <a:pt x="463" y="370"/>
                  <a:pt x="457" y="369"/>
                  <a:pt x="455" y="369"/>
                </a:cubicBezTo>
                <a:cubicBezTo>
                  <a:pt x="445" y="369"/>
                  <a:pt x="445" y="369"/>
                  <a:pt x="445" y="369"/>
                </a:cubicBezTo>
                <a:cubicBezTo>
                  <a:pt x="444" y="369"/>
                  <a:pt x="443" y="369"/>
                  <a:pt x="442" y="369"/>
                </a:cubicBezTo>
                <a:cubicBezTo>
                  <a:pt x="442" y="369"/>
                  <a:pt x="441" y="369"/>
                  <a:pt x="441" y="369"/>
                </a:cubicBezTo>
                <a:cubicBezTo>
                  <a:pt x="440" y="369"/>
                  <a:pt x="440" y="369"/>
                  <a:pt x="440" y="369"/>
                </a:cubicBezTo>
                <a:cubicBezTo>
                  <a:pt x="440" y="369"/>
                  <a:pt x="440" y="369"/>
                  <a:pt x="440" y="369"/>
                </a:cubicBezTo>
                <a:cubicBezTo>
                  <a:pt x="439" y="369"/>
                  <a:pt x="439" y="369"/>
                  <a:pt x="438" y="368"/>
                </a:cubicBezTo>
                <a:cubicBezTo>
                  <a:pt x="438" y="368"/>
                  <a:pt x="438" y="368"/>
                  <a:pt x="438" y="368"/>
                </a:cubicBezTo>
                <a:cubicBezTo>
                  <a:pt x="437" y="368"/>
                  <a:pt x="437" y="368"/>
                  <a:pt x="436" y="367"/>
                </a:cubicBezTo>
                <a:cubicBezTo>
                  <a:pt x="436" y="367"/>
                  <a:pt x="435" y="367"/>
                  <a:pt x="434" y="366"/>
                </a:cubicBezTo>
                <a:cubicBezTo>
                  <a:pt x="434" y="366"/>
                  <a:pt x="434" y="366"/>
                  <a:pt x="434" y="366"/>
                </a:cubicBezTo>
                <a:close/>
                <a:moveTo>
                  <a:pt x="437" y="404"/>
                </a:moveTo>
                <a:cubicBezTo>
                  <a:pt x="436" y="403"/>
                  <a:pt x="436" y="402"/>
                  <a:pt x="435" y="402"/>
                </a:cubicBezTo>
                <a:cubicBezTo>
                  <a:pt x="435" y="400"/>
                  <a:pt x="435" y="400"/>
                  <a:pt x="435" y="400"/>
                </a:cubicBezTo>
                <a:cubicBezTo>
                  <a:pt x="435" y="400"/>
                  <a:pt x="435" y="400"/>
                  <a:pt x="435" y="400"/>
                </a:cubicBezTo>
                <a:cubicBezTo>
                  <a:pt x="435" y="396"/>
                  <a:pt x="435" y="392"/>
                  <a:pt x="434" y="388"/>
                </a:cubicBezTo>
                <a:cubicBezTo>
                  <a:pt x="434" y="388"/>
                  <a:pt x="434" y="388"/>
                  <a:pt x="434" y="388"/>
                </a:cubicBezTo>
                <a:cubicBezTo>
                  <a:pt x="434" y="388"/>
                  <a:pt x="434" y="388"/>
                  <a:pt x="434" y="388"/>
                </a:cubicBezTo>
                <a:cubicBezTo>
                  <a:pt x="434" y="388"/>
                  <a:pt x="434" y="388"/>
                  <a:pt x="434" y="387"/>
                </a:cubicBezTo>
                <a:cubicBezTo>
                  <a:pt x="435" y="379"/>
                  <a:pt x="453" y="381"/>
                  <a:pt x="458" y="381"/>
                </a:cubicBezTo>
                <a:cubicBezTo>
                  <a:pt x="465" y="381"/>
                  <a:pt x="477" y="380"/>
                  <a:pt x="481" y="386"/>
                </a:cubicBezTo>
                <a:cubicBezTo>
                  <a:pt x="481" y="387"/>
                  <a:pt x="482" y="387"/>
                  <a:pt x="482" y="388"/>
                </a:cubicBezTo>
                <a:cubicBezTo>
                  <a:pt x="482" y="389"/>
                  <a:pt x="482" y="389"/>
                  <a:pt x="482" y="389"/>
                </a:cubicBezTo>
                <a:cubicBezTo>
                  <a:pt x="482" y="389"/>
                  <a:pt x="482" y="389"/>
                  <a:pt x="482" y="389"/>
                </a:cubicBezTo>
                <a:cubicBezTo>
                  <a:pt x="483" y="391"/>
                  <a:pt x="483" y="392"/>
                  <a:pt x="484" y="395"/>
                </a:cubicBezTo>
                <a:cubicBezTo>
                  <a:pt x="485" y="401"/>
                  <a:pt x="485" y="401"/>
                  <a:pt x="485" y="401"/>
                </a:cubicBezTo>
                <a:cubicBezTo>
                  <a:pt x="485" y="402"/>
                  <a:pt x="485" y="403"/>
                  <a:pt x="484" y="404"/>
                </a:cubicBezTo>
                <a:cubicBezTo>
                  <a:pt x="484" y="405"/>
                  <a:pt x="484" y="405"/>
                  <a:pt x="483" y="406"/>
                </a:cubicBezTo>
                <a:cubicBezTo>
                  <a:pt x="483" y="406"/>
                  <a:pt x="483" y="406"/>
                  <a:pt x="482" y="407"/>
                </a:cubicBezTo>
                <a:cubicBezTo>
                  <a:pt x="482" y="407"/>
                  <a:pt x="482" y="407"/>
                  <a:pt x="482" y="407"/>
                </a:cubicBezTo>
                <a:cubicBezTo>
                  <a:pt x="482" y="407"/>
                  <a:pt x="482" y="407"/>
                  <a:pt x="482" y="407"/>
                </a:cubicBezTo>
                <a:cubicBezTo>
                  <a:pt x="481" y="407"/>
                  <a:pt x="481" y="407"/>
                  <a:pt x="481" y="407"/>
                </a:cubicBezTo>
                <a:cubicBezTo>
                  <a:pt x="480" y="408"/>
                  <a:pt x="480" y="408"/>
                  <a:pt x="480" y="408"/>
                </a:cubicBezTo>
                <a:cubicBezTo>
                  <a:pt x="479" y="408"/>
                  <a:pt x="479" y="408"/>
                  <a:pt x="479" y="408"/>
                </a:cubicBezTo>
                <a:cubicBezTo>
                  <a:pt x="479" y="408"/>
                  <a:pt x="479" y="408"/>
                  <a:pt x="478" y="408"/>
                </a:cubicBezTo>
                <a:cubicBezTo>
                  <a:pt x="478" y="408"/>
                  <a:pt x="478" y="409"/>
                  <a:pt x="477" y="409"/>
                </a:cubicBezTo>
                <a:cubicBezTo>
                  <a:pt x="477" y="409"/>
                  <a:pt x="477" y="409"/>
                  <a:pt x="477" y="409"/>
                </a:cubicBezTo>
                <a:cubicBezTo>
                  <a:pt x="477" y="409"/>
                  <a:pt x="476" y="409"/>
                  <a:pt x="475" y="409"/>
                </a:cubicBezTo>
                <a:cubicBezTo>
                  <a:pt x="474" y="409"/>
                  <a:pt x="474" y="409"/>
                  <a:pt x="473" y="409"/>
                </a:cubicBezTo>
                <a:cubicBezTo>
                  <a:pt x="473" y="409"/>
                  <a:pt x="473" y="409"/>
                  <a:pt x="473" y="409"/>
                </a:cubicBezTo>
                <a:cubicBezTo>
                  <a:pt x="473" y="409"/>
                  <a:pt x="473" y="409"/>
                  <a:pt x="473" y="409"/>
                </a:cubicBezTo>
                <a:cubicBezTo>
                  <a:pt x="473" y="409"/>
                  <a:pt x="473" y="409"/>
                  <a:pt x="473" y="409"/>
                </a:cubicBezTo>
                <a:cubicBezTo>
                  <a:pt x="465" y="409"/>
                  <a:pt x="457" y="409"/>
                  <a:pt x="449" y="409"/>
                </a:cubicBezTo>
                <a:cubicBezTo>
                  <a:pt x="448" y="409"/>
                  <a:pt x="447" y="409"/>
                  <a:pt x="447" y="409"/>
                </a:cubicBezTo>
                <a:cubicBezTo>
                  <a:pt x="446" y="409"/>
                  <a:pt x="446" y="409"/>
                  <a:pt x="446" y="409"/>
                </a:cubicBezTo>
                <a:cubicBezTo>
                  <a:pt x="445" y="409"/>
                  <a:pt x="445" y="409"/>
                  <a:pt x="444" y="409"/>
                </a:cubicBezTo>
                <a:cubicBezTo>
                  <a:pt x="444" y="409"/>
                  <a:pt x="444" y="409"/>
                  <a:pt x="444" y="409"/>
                </a:cubicBezTo>
                <a:cubicBezTo>
                  <a:pt x="444" y="408"/>
                  <a:pt x="444" y="408"/>
                  <a:pt x="444" y="408"/>
                </a:cubicBezTo>
                <a:cubicBezTo>
                  <a:pt x="443" y="408"/>
                  <a:pt x="442" y="408"/>
                  <a:pt x="442" y="408"/>
                </a:cubicBezTo>
                <a:cubicBezTo>
                  <a:pt x="441" y="408"/>
                  <a:pt x="441" y="407"/>
                  <a:pt x="441" y="407"/>
                </a:cubicBezTo>
                <a:cubicBezTo>
                  <a:pt x="441" y="407"/>
                  <a:pt x="440" y="407"/>
                  <a:pt x="440" y="407"/>
                </a:cubicBezTo>
                <a:cubicBezTo>
                  <a:pt x="440" y="407"/>
                  <a:pt x="440" y="407"/>
                  <a:pt x="440" y="407"/>
                </a:cubicBezTo>
                <a:cubicBezTo>
                  <a:pt x="439" y="406"/>
                  <a:pt x="437" y="405"/>
                  <a:pt x="437" y="404"/>
                </a:cubicBezTo>
                <a:close/>
                <a:moveTo>
                  <a:pt x="494" y="451"/>
                </a:moveTo>
                <a:cubicBezTo>
                  <a:pt x="493" y="453"/>
                  <a:pt x="492" y="453"/>
                  <a:pt x="491" y="454"/>
                </a:cubicBezTo>
                <a:cubicBezTo>
                  <a:pt x="490" y="455"/>
                  <a:pt x="489" y="456"/>
                  <a:pt x="487" y="456"/>
                </a:cubicBezTo>
                <a:cubicBezTo>
                  <a:pt x="485" y="457"/>
                  <a:pt x="484" y="457"/>
                  <a:pt x="481" y="457"/>
                </a:cubicBezTo>
                <a:cubicBezTo>
                  <a:pt x="476" y="457"/>
                  <a:pt x="476" y="457"/>
                  <a:pt x="476" y="457"/>
                </a:cubicBezTo>
                <a:cubicBezTo>
                  <a:pt x="476" y="457"/>
                  <a:pt x="476" y="457"/>
                  <a:pt x="476" y="457"/>
                </a:cubicBezTo>
                <a:cubicBezTo>
                  <a:pt x="469" y="457"/>
                  <a:pt x="462" y="457"/>
                  <a:pt x="454" y="457"/>
                </a:cubicBezTo>
                <a:cubicBezTo>
                  <a:pt x="453" y="457"/>
                  <a:pt x="453" y="457"/>
                  <a:pt x="452" y="457"/>
                </a:cubicBezTo>
                <a:cubicBezTo>
                  <a:pt x="451" y="457"/>
                  <a:pt x="451" y="457"/>
                  <a:pt x="451" y="457"/>
                </a:cubicBezTo>
                <a:cubicBezTo>
                  <a:pt x="450" y="457"/>
                  <a:pt x="450" y="457"/>
                  <a:pt x="449" y="457"/>
                </a:cubicBezTo>
                <a:cubicBezTo>
                  <a:pt x="449" y="457"/>
                  <a:pt x="449" y="457"/>
                  <a:pt x="448" y="457"/>
                </a:cubicBezTo>
                <a:cubicBezTo>
                  <a:pt x="448" y="457"/>
                  <a:pt x="448" y="457"/>
                  <a:pt x="448" y="457"/>
                </a:cubicBezTo>
                <a:cubicBezTo>
                  <a:pt x="445" y="456"/>
                  <a:pt x="442" y="454"/>
                  <a:pt x="440" y="451"/>
                </a:cubicBezTo>
                <a:cubicBezTo>
                  <a:pt x="440" y="451"/>
                  <a:pt x="440" y="451"/>
                  <a:pt x="440" y="451"/>
                </a:cubicBezTo>
                <a:cubicBezTo>
                  <a:pt x="440" y="451"/>
                  <a:pt x="440" y="451"/>
                  <a:pt x="440" y="451"/>
                </a:cubicBezTo>
                <a:cubicBezTo>
                  <a:pt x="440" y="451"/>
                  <a:pt x="440" y="451"/>
                  <a:pt x="440" y="450"/>
                </a:cubicBezTo>
                <a:cubicBezTo>
                  <a:pt x="439" y="450"/>
                  <a:pt x="439" y="449"/>
                  <a:pt x="439" y="449"/>
                </a:cubicBezTo>
                <a:cubicBezTo>
                  <a:pt x="439" y="449"/>
                  <a:pt x="439" y="449"/>
                  <a:pt x="439" y="448"/>
                </a:cubicBezTo>
                <a:cubicBezTo>
                  <a:pt x="439" y="448"/>
                  <a:pt x="439" y="448"/>
                  <a:pt x="439" y="448"/>
                </a:cubicBezTo>
                <a:cubicBezTo>
                  <a:pt x="439" y="447"/>
                  <a:pt x="439" y="447"/>
                  <a:pt x="439" y="447"/>
                </a:cubicBezTo>
                <a:cubicBezTo>
                  <a:pt x="439" y="447"/>
                  <a:pt x="439" y="447"/>
                  <a:pt x="439" y="447"/>
                </a:cubicBezTo>
                <a:cubicBezTo>
                  <a:pt x="439" y="444"/>
                  <a:pt x="438" y="439"/>
                  <a:pt x="438" y="435"/>
                </a:cubicBezTo>
                <a:cubicBezTo>
                  <a:pt x="438" y="435"/>
                  <a:pt x="438" y="434"/>
                  <a:pt x="438" y="433"/>
                </a:cubicBezTo>
                <a:cubicBezTo>
                  <a:pt x="438" y="431"/>
                  <a:pt x="438" y="431"/>
                  <a:pt x="438" y="431"/>
                </a:cubicBezTo>
                <a:cubicBezTo>
                  <a:pt x="438" y="431"/>
                  <a:pt x="438" y="431"/>
                  <a:pt x="438" y="431"/>
                </a:cubicBezTo>
                <a:cubicBezTo>
                  <a:pt x="438" y="430"/>
                  <a:pt x="438" y="430"/>
                  <a:pt x="438" y="430"/>
                </a:cubicBezTo>
                <a:cubicBezTo>
                  <a:pt x="438" y="430"/>
                  <a:pt x="438" y="429"/>
                  <a:pt x="438" y="429"/>
                </a:cubicBezTo>
                <a:cubicBezTo>
                  <a:pt x="438" y="429"/>
                  <a:pt x="438" y="429"/>
                  <a:pt x="438" y="428"/>
                </a:cubicBezTo>
                <a:cubicBezTo>
                  <a:pt x="439" y="428"/>
                  <a:pt x="439" y="428"/>
                  <a:pt x="439" y="428"/>
                </a:cubicBezTo>
                <a:cubicBezTo>
                  <a:pt x="439" y="428"/>
                  <a:pt x="439" y="428"/>
                  <a:pt x="439" y="428"/>
                </a:cubicBezTo>
                <a:cubicBezTo>
                  <a:pt x="439" y="427"/>
                  <a:pt x="439" y="427"/>
                  <a:pt x="439" y="427"/>
                </a:cubicBezTo>
                <a:cubicBezTo>
                  <a:pt x="440" y="426"/>
                  <a:pt x="440" y="426"/>
                  <a:pt x="440" y="426"/>
                </a:cubicBezTo>
                <a:cubicBezTo>
                  <a:pt x="440" y="426"/>
                  <a:pt x="441" y="426"/>
                  <a:pt x="441" y="425"/>
                </a:cubicBezTo>
                <a:cubicBezTo>
                  <a:pt x="441" y="425"/>
                  <a:pt x="441" y="425"/>
                  <a:pt x="441" y="425"/>
                </a:cubicBezTo>
                <a:cubicBezTo>
                  <a:pt x="441" y="425"/>
                  <a:pt x="441" y="425"/>
                  <a:pt x="441" y="425"/>
                </a:cubicBezTo>
                <a:cubicBezTo>
                  <a:pt x="442" y="425"/>
                  <a:pt x="442" y="425"/>
                  <a:pt x="443" y="424"/>
                </a:cubicBezTo>
                <a:cubicBezTo>
                  <a:pt x="443" y="424"/>
                  <a:pt x="443" y="424"/>
                  <a:pt x="443" y="424"/>
                </a:cubicBezTo>
                <a:cubicBezTo>
                  <a:pt x="444" y="424"/>
                  <a:pt x="444" y="424"/>
                  <a:pt x="444" y="424"/>
                </a:cubicBezTo>
                <a:cubicBezTo>
                  <a:pt x="444" y="424"/>
                  <a:pt x="444" y="424"/>
                  <a:pt x="444" y="424"/>
                </a:cubicBezTo>
                <a:cubicBezTo>
                  <a:pt x="444" y="424"/>
                  <a:pt x="445" y="423"/>
                  <a:pt x="445" y="423"/>
                </a:cubicBezTo>
                <a:cubicBezTo>
                  <a:pt x="446" y="423"/>
                  <a:pt x="446" y="423"/>
                  <a:pt x="446" y="423"/>
                </a:cubicBezTo>
                <a:cubicBezTo>
                  <a:pt x="446" y="423"/>
                  <a:pt x="447" y="423"/>
                  <a:pt x="447" y="423"/>
                </a:cubicBezTo>
                <a:cubicBezTo>
                  <a:pt x="448" y="423"/>
                  <a:pt x="448" y="423"/>
                  <a:pt x="449" y="423"/>
                </a:cubicBezTo>
                <a:cubicBezTo>
                  <a:pt x="450" y="423"/>
                  <a:pt x="450" y="423"/>
                  <a:pt x="450" y="423"/>
                </a:cubicBezTo>
                <a:cubicBezTo>
                  <a:pt x="450" y="423"/>
                  <a:pt x="450" y="423"/>
                  <a:pt x="451" y="423"/>
                </a:cubicBezTo>
                <a:cubicBezTo>
                  <a:pt x="452" y="423"/>
                  <a:pt x="452" y="423"/>
                  <a:pt x="452" y="423"/>
                </a:cubicBezTo>
                <a:cubicBezTo>
                  <a:pt x="453" y="423"/>
                  <a:pt x="454" y="423"/>
                  <a:pt x="455" y="423"/>
                </a:cubicBezTo>
                <a:cubicBezTo>
                  <a:pt x="457" y="423"/>
                  <a:pt x="458" y="423"/>
                  <a:pt x="459" y="423"/>
                </a:cubicBezTo>
                <a:cubicBezTo>
                  <a:pt x="469" y="423"/>
                  <a:pt x="469" y="423"/>
                  <a:pt x="469" y="423"/>
                </a:cubicBezTo>
                <a:cubicBezTo>
                  <a:pt x="472" y="423"/>
                  <a:pt x="475" y="423"/>
                  <a:pt x="478" y="423"/>
                </a:cubicBezTo>
                <a:cubicBezTo>
                  <a:pt x="478" y="423"/>
                  <a:pt x="479" y="423"/>
                  <a:pt x="479" y="423"/>
                </a:cubicBezTo>
                <a:cubicBezTo>
                  <a:pt x="479" y="423"/>
                  <a:pt x="480" y="423"/>
                  <a:pt x="480" y="423"/>
                </a:cubicBezTo>
                <a:cubicBezTo>
                  <a:pt x="480" y="423"/>
                  <a:pt x="480" y="423"/>
                  <a:pt x="481" y="423"/>
                </a:cubicBezTo>
                <a:cubicBezTo>
                  <a:pt x="481" y="423"/>
                  <a:pt x="481" y="423"/>
                  <a:pt x="481" y="423"/>
                </a:cubicBezTo>
                <a:cubicBezTo>
                  <a:pt x="481" y="423"/>
                  <a:pt x="481" y="423"/>
                  <a:pt x="481" y="423"/>
                </a:cubicBezTo>
                <a:cubicBezTo>
                  <a:pt x="482" y="423"/>
                  <a:pt x="482" y="424"/>
                  <a:pt x="483" y="424"/>
                </a:cubicBezTo>
                <a:cubicBezTo>
                  <a:pt x="483" y="424"/>
                  <a:pt x="484" y="424"/>
                  <a:pt x="484" y="424"/>
                </a:cubicBezTo>
                <a:cubicBezTo>
                  <a:pt x="484" y="424"/>
                  <a:pt x="484" y="424"/>
                  <a:pt x="484" y="425"/>
                </a:cubicBezTo>
                <a:cubicBezTo>
                  <a:pt x="485" y="425"/>
                  <a:pt x="485" y="425"/>
                  <a:pt x="486" y="425"/>
                </a:cubicBezTo>
                <a:cubicBezTo>
                  <a:pt x="487" y="426"/>
                  <a:pt x="488" y="427"/>
                  <a:pt x="489" y="428"/>
                </a:cubicBezTo>
                <a:cubicBezTo>
                  <a:pt x="490" y="429"/>
                  <a:pt x="491" y="430"/>
                  <a:pt x="491" y="431"/>
                </a:cubicBezTo>
                <a:cubicBezTo>
                  <a:pt x="492" y="438"/>
                  <a:pt x="492" y="438"/>
                  <a:pt x="492" y="438"/>
                </a:cubicBezTo>
                <a:cubicBezTo>
                  <a:pt x="493" y="441"/>
                  <a:pt x="493" y="443"/>
                  <a:pt x="494" y="446"/>
                </a:cubicBezTo>
                <a:cubicBezTo>
                  <a:pt x="494" y="446"/>
                  <a:pt x="494" y="446"/>
                  <a:pt x="494" y="446"/>
                </a:cubicBezTo>
                <a:cubicBezTo>
                  <a:pt x="494" y="448"/>
                  <a:pt x="494" y="448"/>
                  <a:pt x="494" y="448"/>
                </a:cubicBezTo>
                <a:cubicBezTo>
                  <a:pt x="494" y="449"/>
                  <a:pt x="494" y="450"/>
                  <a:pt x="494" y="451"/>
                </a:cubicBezTo>
                <a:close/>
                <a:moveTo>
                  <a:pt x="508" y="369"/>
                </a:moveTo>
                <a:cubicBezTo>
                  <a:pt x="507" y="368"/>
                  <a:pt x="505" y="368"/>
                  <a:pt x="505" y="367"/>
                </a:cubicBezTo>
                <a:cubicBezTo>
                  <a:pt x="504" y="366"/>
                  <a:pt x="503" y="365"/>
                  <a:pt x="503" y="365"/>
                </a:cubicBezTo>
                <a:cubicBezTo>
                  <a:pt x="502" y="363"/>
                  <a:pt x="502" y="363"/>
                  <a:pt x="502" y="363"/>
                </a:cubicBezTo>
                <a:cubicBezTo>
                  <a:pt x="502" y="361"/>
                  <a:pt x="501" y="359"/>
                  <a:pt x="500" y="357"/>
                </a:cubicBezTo>
                <a:cubicBezTo>
                  <a:pt x="500" y="356"/>
                  <a:pt x="499" y="355"/>
                  <a:pt x="499" y="353"/>
                </a:cubicBezTo>
                <a:cubicBezTo>
                  <a:pt x="499" y="353"/>
                  <a:pt x="499" y="353"/>
                  <a:pt x="499" y="353"/>
                </a:cubicBezTo>
                <a:cubicBezTo>
                  <a:pt x="499" y="353"/>
                  <a:pt x="499" y="353"/>
                  <a:pt x="499" y="353"/>
                </a:cubicBezTo>
                <a:cubicBezTo>
                  <a:pt x="499" y="352"/>
                  <a:pt x="499" y="352"/>
                  <a:pt x="499" y="352"/>
                </a:cubicBezTo>
                <a:cubicBezTo>
                  <a:pt x="499" y="352"/>
                  <a:pt x="499" y="352"/>
                  <a:pt x="499" y="352"/>
                </a:cubicBezTo>
                <a:cubicBezTo>
                  <a:pt x="499" y="352"/>
                  <a:pt x="499" y="352"/>
                  <a:pt x="499" y="352"/>
                </a:cubicBezTo>
                <a:cubicBezTo>
                  <a:pt x="501" y="348"/>
                  <a:pt x="508" y="348"/>
                  <a:pt x="511" y="348"/>
                </a:cubicBezTo>
                <a:cubicBezTo>
                  <a:pt x="528" y="348"/>
                  <a:pt x="528" y="348"/>
                  <a:pt x="528" y="348"/>
                </a:cubicBezTo>
                <a:cubicBezTo>
                  <a:pt x="529" y="348"/>
                  <a:pt x="531" y="348"/>
                  <a:pt x="532" y="349"/>
                </a:cubicBezTo>
                <a:cubicBezTo>
                  <a:pt x="532" y="349"/>
                  <a:pt x="533" y="349"/>
                  <a:pt x="533" y="349"/>
                </a:cubicBezTo>
                <a:cubicBezTo>
                  <a:pt x="533" y="349"/>
                  <a:pt x="534" y="349"/>
                  <a:pt x="534" y="349"/>
                </a:cubicBezTo>
                <a:cubicBezTo>
                  <a:pt x="534" y="349"/>
                  <a:pt x="534" y="349"/>
                  <a:pt x="534" y="349"/>
                </a:cubicBezTo>
                <a:cubicBezTo>
                  <a:pt x="535" y="349"/>
                  <a:pt x="536" y="350"/>
                  <a:pt x="536" y="350"/>
                </a:cubicBezTo>
                <a:cubicBezTo>
                  <a:pt x="536" y="350"/>
                  <a:pt x="536" y="350"/>
                  <a:pt x="536" y="350"/>
                </a:cubicBezTo>
                <a:cubicBezTo>
                  <a:pt x="536" y="350"/>
                  <a:pt x="536" y="350"/>
                  <a:pt x="536" y="350"/>
                </a:cubicBezTo>
                <a:cubicBezTo>
                  <a:pt x="537" y="350"/>
                  <a:pt x="537" y="350"/>
                  <a:pt x="538" y="350"/>
                </a:cubicBezTo>
                <a:cubicBezTo>
                  <a:pt x="538" y="351"/>
                  <a:pt x="538" y="351"/>
                  <a:pt x="538" y="351"/>
                </a:cubicBezTo>
                <a:cubicBezTo>
                  <a:pt x="538" y="351"/>
                  <a:pt x="538" y="351"/>
                  <a:pt x="539" y="351"/>
                </a:cubicBezTo>
                <a:cubicBezTo>
                  <a:pt x="539" y="351"/>
                  <a:pt x="539" y="351"/>
                  <a:pt x="539" y="351"/>
                </a:cubicBezTo>
                <a:cubicBezTo>
                  <a:pt x="539" y="352"/>
                  <a:pt x="539" y="352"/>
                  <a:pt x="539" y="352"/>
                </a:cubicBezTo>
                <a:cubicBezTo>
                  <a:pt x="540" y="352"/>
                  <a:pt x="541" y="353"/>
                  <a:pt x="541" y="354"/>
                </a:cubicBezTo>
                <a:cubicBezTo>
                  <a:pt x="541" y="354"/>
                  <a:pt x="541" y="354"/>
                  <a:pt x="541" y="354"/>
                </a:cubicBezTo>
                <a:cubicBezTo>
                  <a:pt x="543" y="356"/>
                  <a:pt x="544" y="359"/>
                  <a:pt x="545" y="361"/>
                </a:cubicBezTo>
                <a:cubicBezTo>
                  <a:pt x="545" y="361"/>
                  <a:pt x="545" y="361"/>
                  <a:pt x="545" y="361"/>
                </a:cubicBezTo>
                <a:cubicBezTo>
                  <a:pt x="546" y="363"/>
                  <a:pt x="547" y="364"/>
                  <a:pt x="547" y="365"/>
                </a:cubicBezTo>
                <a:cubicBezTo>
                  <a:pt x="547" y="366"/>
                  <a:pt x="547" y="366"/>
                  <a:pt x="547" y="366"/>
                </a:cubicBezTo>
                <a:cubicBezTo>
                  <a:pt x="547" y="366"/>
                  <a:pt x="547" y="366"/>
                  <a:pt x="547" y="366"/>
                </a:cubicBezTo>
                <a:cubicBezTo>
                  <a:pt x="547" y="368"/>
                  <a:pt x="545" y="369"/>
                  <a:pt x="543" y="370"/>
                </a:cubicBezTo>
                <a:cubicBezTo>
                  <a:pt x="542" y="370"/>
                  <a:pt x="542" y="370"/>
                  <a:pt x="542" y="370"/>
                </a:cubicBezTo>
                <a:cubicBezTo>
                  <a:pt x="542" y="370"/>
                  <a:pt x="542" y="370"/>
                  <a:pt x="542" y="370"/>
                </a:cubicBezTo>
                <a:cubicBezTo>
                  <a:pt x="542" y="370"/>
                  <a:pt x="541" y="370"/>
                  <a:pt x="541" y="371"/>
                </a:cubicBezTo>
                <a:cubicBezTo>
                  <a:pt x="540" y="371"/>
                  <a:pt x="540" y="371"/>
                  <a:pt x="540" y="371"/>
                </a:cubicBezTo>
                <a:cubicBezTo>
                  <a:pt x="540" y="371"/>
                  <a:pt x="539" y="371"/>
                  <a:pt x="539" y="371"/>
                </a:cubicBezTo>
                <a:cubicBezTo>
                  <a:pt x="539" y="371"/>
                  <a:pt x="538" y="371"/>
                  <a:pt x="538" y="371"/>
                </a:cubicBezTo>
                <a:cubicBezTo>
                  <a:pt x="538" y="371"/>
                  <a:pt x="538" y="371"/>
                  <a:pt x="538" y="371"/>
                </a:cubicBezTo>
                <a:cubicBezTo>
                  <a:pt x="538" y="371"/>
                  <a:pt x="538" y="371"/>
                  <a:pt x="538" y="371"/>
                </a:cubicBezTo>
                <a:cubicBezTo>
                  <a:pt x="535" y="371"/>
                  <a:pt x="532" y="371"/>
                  <a:pt x="530" y="371"/>
                </a:cubicBezTo>
                <a:cubicBezTo>
                  <a:pt x="526" y="371"/>
                  <a:pt x="521" y="371"/>
                  <a:pt x="517" y="371"/>
                </a:cubicBezTo>
                <a:cubicBezTo>
                  <a:pt x="514" y="371"/>
                  <a:pt x="511" y="370"/>
                  <a:pt x="508" y="369"/>
                </a:cubicBezTo>
                <a:cubicBezTo>
                  <a:pt x="508" y="369"/>
                  <a:pt x="508" y="369"/>
                  <a:pt x="508" y="369"/>
                </a:cubicBezTo>
                <a:close/>
                <a:moveTo>
                  <a:pt x="519" y="405"/>
                </a:moveTo>
                <a:cubicBezTo>
                  <a:pt x="518" y="404"/>
                  <a:pt x="517" y="403"/>
                  <a:pt x="517" y="402"/>
                </a:cubicBezTo>
                <a:cubicBezTo>
                  <a:pt x="515" y="396"/>
                  <a:pt x="515" y="396"/>
                  <a:pt x="515" y="396"/>
                </a:cubicBezTo>
                <a:cubicBezTo>
                  <a:pt x="514" y="394"/>
                  <a:pt x="513" y="392"/>
                  <a:pt x="512" y="390"/>
                </a:cubicBezTo>
                <a:cubicBezTo>
                  <a:pt x="512" y="390"/>
                  <a:pt x="512" y="390"/>
                  <a:pt x="512" y="390"/>
                </a:cubicBezTo>
                <a:cubicBezTo>
                  <a:pt x="512" y="389"/>
                  <a:pt x="512" y="389"/>
                  <a:pt x="512" y="389"/>
                </a:cubicBezTo>
                <a:cubicBezTo>
                  <a:pt x="512" y="388"/>
                  <a:pt x="512" y="387"/>
                  <a:pt x="512" y="386"/>
                </a:cubicBezTo>
                <a:cubicBezTo>
                  <a:pt x="512" y="386"/>
                  <a:pt x="513" y="385"/>
                  <a:pt x="513" y="385"/>
                </a:cubicBezTo>
                <a:cubicBezTo>
                  <a:pt x="513" y="385"/>
                  <a:pt x="513" y="385"/>
                  <a:pt x="514" y="385"/>
                </a:cubicBezTo>
                <a:cubicBezTo>
                  <a:pt x="514" y="384"/>
                  <a:pt x="514" y="384"/>
                  <a:pt x="514" y="384"/>
                </a:cubicBezTo>
                <a:cubicBezTo>
                  <a:pt x="515" y="384"/>
                  <a:pt x="516" y="383"/>
                  <a:pt x="517" y="383"/>
                </a:cubicBezTo>
                <a:cubicBezTo>
                  <a:pt x="518" y="383"/>
                  <a:pt x="519" y="383"/>
                  <a:pt x="520" y="382"/>
                </a:cubicBezTo>
                <a:cubicBezTo>
                  <a:pt x="525" y="382"/>
                  <a:pt x="530" y="382"/>
                  <a:pt x="532" y="382"/>
                </a:cubicBezTo>
                <a:cubicBezTo>
                  <a:pt x="540" y="382"/>
                  <a:pt x="554" y="381"/>
                  <a:pt x="559" y="389"/>
                </a:cubicBezTo>
                <a:cubicBezTo>
                  <a:pt x="559" y="389"/>
                  <a:pt x="559" y="389"/>
                  <a:pt x="559" y="389"/>
                </a:cubicBezTo>
                <a:cubicBezTo>
                  <a:pt x="559" y="389"/>
                  <a:pt x="559" y="389"/>
                  <a:pt x="559" y="389"/>
                </a:cubicBezTo>
                <a:cubicBezTo>
                  <a:pt x="559" y="389"/>
                  <a:pt x="559" y="389"/>
                  <a:pt x="559" y="389"/>
                </a:cubicBezTo>
                <a:cubicBezTo>
                  <a:pt x="561" y="393"/>
                  <a:pt x="562" y="396"/>
                  <a:pt x="564" y="400"/>
                </a:cubicBezTo>
                <a:cubicBezTo>
                  <a:pt x="565" y="401"/>
                  <a:pt x="565" y="402"/>
                  <a:pt x="566" y="403"/>
                </a:cubicBezTo>
                <a:cubicBezTo>
                  <a:pt x="566" y="403"/>
                  <a:pt x="566" y="403"/>
                  <a:pt x="566" y="403"/>
                </a:cubicBezTo>
                <a:cubicBezTo>
                  <a:pt x="566" y="404"/>
                  <a:pt x="566" y="404"/>
                  <a:pt x="566" y="404"/>
                </a:cubicBezTo>
                <a:cubicBezTo>
                  <a:pt x="566" y="404"/>
                  <a:pt x="566" y="405"/>
                  <a:pt x="566" y="405"/>
                </a:cubicBezTo>
                <a:cubicBezTo>
                  <a:pt x="566" y="405"/>
                  <a:pt x="566" y="405"/>
                  <a:pt x="566" y="405"/>
                </a:cubicBezTo>
                <a:cubicBezTo>
                  <a:pt x="566" y="405"/>
                  <a:pt x="566" y="405"/>
                  <a:pt x="566" y="405"/>
                </a:cubicBezTo>
                <a:cubicBezTo>
                  <a:pt x="566" y="406"/>
                  <a:pt x="565" y="406"/>
                  <a:pt x="565" y="406"/>
                </a:cubicBezTo>
                <a:cubicBezTo>
                  <a:pt x="565" y="406"/>
                  <a:pt x="565" y="406"/>
                  <a:pt x="565" y="406"/>
                </a:cubicBezTo>
                <a:cubicBezTo>
                  <a:pt x="565" y="407"/>
                  <a:pt x="565" y="407"/>
                  <a:pt x="564" y="407"/>
                </a:cubicBezTo>
                <a:cubicBezTo>
                  <a:pt x="564" y="407"/>
                  <a:pt x="564" y="407"/>
                  <a:pt x="564" y="407"/>
                </a:cubicBezTo>
                <a:cubicBezTo>
                  <a:pt x="564" y="408"/>
                  <a:pt x="564" y="408"/>
                  <a:pt x="564" y="408"/>
                </a:cubicBezTo>
                <a:cubicBezTo>
                  <a:pt x="564" y="408"/>
                  <a:pt x="563" y="408"/>
                  <a:pt x="563" y="408"/>
                </a:cubicBezTo>
                <a:cubicBezTo>
                  <a:pt x="563" y="408"/>
                  <a:pt x="562" y="409"/>
                  <a:pt x="561" y="409"/>
                </a:cubicBezTo>
                <a:cubicBezTo>
                  <a:pt x="561" y="409"/>
                  <a:pt x="561" y="409"/>
                  <a:pt x="560" y="409"/>
                </a:cubicBezTo>
                <a:cubicBezTo>
                  <a:pt x="560" y="409"/>
                  <a:pt x="559" y="409"/>
                  <a:pt x="559" y="410"/>
                </a:cubicBezTo>
                <a:cubicBezTo>
                  <a:pt x="559" y="410"/>
                  <a:pt x="559" y="410"/>
                  <a:pt x="559" y="410"/>
                </a:cubicBezTo>
                <a:cubicBezTo>
                  <a:pt x="558" y="410"/>
                  <a:pt x="558" y="410"/>
                  <a:pt x="558" y="410"/>
                </a:cubicBezTo>
                <a:cubicBezTo>
                  <a:pt x="550" y="410"/>
                  <a:pt x="541" y="410"/>
                  <a:pt x="532" y="410"/>
                </a:cubicBezTo>
                <a:cubicBezTo>
                  <a:pt x="532" y="410"/>
                  <a:pt x="531" y="410"/>
                  <a:pt x="530" y="410"/>
                </a:cubicBezTo>
                <a:cubicBezTo>
                  <a:pt x="530" y="410"/>
                  <a:pt x="530" y="410"/>
                  <a:pt x="530" y="410"/>
                </a:cubicBezTo>
                <a:cubicBezTo>
                  <a:pt x="527" y="409"/>
                  <a:pt x="524" y="408"/>
                  <a:pt x="521" y="406"/>
                </a:cubicBezTo>
                <a:cubicBezTo>
                  <a:pt x="520" y="406"/>
                  <a:pt x="520" y="406"/>
                  <a:pt x="519" y="405"/>
                </a:cubicBezTo>
                <a:close/>
                <a:moveTo>
                  <a:pt x="589" y="451"/>
                </a:moveTo>
                <a:cubicBezTo>
                  <a:pt x="589" y="452"/>
                  <a:pt x="588" y="452"/>
                  <a:pt x="588" y="452"/>
                </a:cubicBezTo>
                <a:cubicBezTo>
                  <a:pt x="588" y="452"/>
                  <a:pt x="588" y="452"/>
                  <a:pt x="588" y="453"/>
                </a:cubicBezTo>
                <a:cubicBezTo>
                  <a:pt x="588" y="453"/>
                  <a:pt x="588" y="453"/>
                  <a:pt x="588" y="453"/>
                </a:cubicBezTo>
                <a:cubicBezTo>
                  <a:pt x="588" y="453"/>
                  <a:pt x="588" y="453"/>
                  <a:pt x="588" y="454"/>
                </a:cubicBezTo>
                <a:cubicBezTo>
                  <a:pt x="588" y="454"/>
                  <a:pt x="588" y="454"/>
                  <a:pt x="587" y="454"/>
                </a:cubicBezTo>
                <a:cubicBezTo>
                  <a:pt x="587" y="454"/>
                  <a:pt x="587" y="454"/>
                  <a:pt x="587" y="454"/>
                </a:cubicBezTo>
                <a:cubicBezTo>
                  <a:pt x="587" y="454"/>
                  <a:pt x="587" y="454"/>
                  <a:pt x="587" y="455"/>
                </a:cubicBezTo>
                <a:cubicBezTo>
                  <a:pt x="585" y="456"/>
                  <a:pt x="583" y="457"/>
                  <a:pt x="581" y="457"/>
                </a:cubicBezTo>
                <a:cubicBezTo>
                  <a:pt x="581" y="457"/>
                  <a:pt x="581" y="457"/>
                  <a:pt x="581" y="457"/>
                </a:cubicBezTo>
                <a:cubicBezTo>
                  <a:pt x="580" y="457"/>
                  <a:pt x="579" y="457"/>
                  <a:pt x="578" y="457"/>
                </a:cubicBezTo>
                <a:cubicBezTo>
                  <a:pt x="578" y="457"/>
                  <a:pt x="578" y="457"/>
                  <a:pt x="578" y="457"/>
                </a:cubicBezTo>
                <a:cubicBezTo>
                  <a:pt x="577" y="457"/>
                  <a:pt x="577" y="457"/>
                  <a:pt x="577" y="457"/>
                </a:cubicBezTo>
                <a:cubicBezTo>
                  <a:pt x="577" y="457"/>
                  <a:pt x="576" y="457"/>
                  <a:pt x="575" y="457"/>
                </a:cubicBezTo>
                <a:cubicBezTo>
                  <a:pt x="552" y="457"/>
                  <a:pt x="552" y="457"/>
                  <a:pt x="552" y="457"/>
                </a:cubicBezTo>
                <a:cubicBezTo>
                  <a:pt x="551" y="457"/>
                  <a:pt x="550" y="457"/>
                  <a:pt x="549" y="457"/>
                </a:cubicBezTo>
                <a:cubicBezTo>
                  <a:pt x="549" y="457"/>
                  <a:pt x="549" y="457"/>
                  <a:pt x="548" y="457"/>
                </a:cubicBezTo>
                <a:cubicBezTo>
                  <a:pt x="543" y="456"/>
                  <a:pt x="538" y="454"/>
                  <a:pt x="535" y="450"/>
                </a:cubicBezTo>
                <a:cubicBezTo>
                  <a:pt x="534" y="449"/>
                  <a:pt x="534" y="449"/>
                  <a:pt x="534" y="448"/>
                </a:cubicBezTo>
                <a:cubicBezTo>
                  <a:pt x="534" y="448"/>
                  <a:pt x="534" y="448"/>
                  <a:pt x="534" y="448"/>
                </a:cubicBezTo>
                <a:cubicBezTo>
                  <a:pt x="534" y="448"/>
                  <a:pt x="534" y="448"/>
                  <a:pt x="534" y="448"/>
                </a:cubicBezTo>
                <a:cubicBezTo>
                  <a:pt x="533" y="444"/>
                  <a:pt x="531" y="441"/>
                  <a:pt x="530" y="438"/>
                </a:cubicBezTo>
                <a:cubicBezTo>
                  <a:pt x="530" y="436"/>
                  <a:pt x="528" y="434"/>
                  <a:pt x="528" y="432"/>
                </a:cubicBezTo>
                <a:cubicBezTo>
                  <a:pt x="528" y="432"/>
                  <a:pt x="528" y="432"/>
                  <a:pt x="528" y="432"/>
                </a:cubicBezTo>
                <a:cubicBezTo>
                  <a:pt x="528" y="431"/>
                  <a:pt x="528" y="431"/>
                  <a:pt x="528" y="431"/>
                </a:cubicBezTo>
                <a:cubicBezTo>
                  <a:pt x="528" y="431"/>
                  <a:pt x="528" y="431"/>
                  <a:pt x="528" y="431"/>
                </a:cubicBezTo>
                <a:cubicBezTo>
                  <a:pt x="528" y="430"/>
                  <a:pt x="528" y="429"/>
                  <a:pt x="528" y="428"/>
                </a:cubicBezTo>
                <a:cubicBezTo>
                  <a:pt x="528" y="428"/>
                  <a:pt x="528" y="427"/>
                  <a:pt x="528" y="427"/>
                </a:cubicBezTo>
                <a:cubicBezTo>
                  <a:pt x="528" y="427"/>
                  <a:pt x="528" y="427"/>
                  <a:pt x="528" y="427"/>
                </a:cubicBezTo>
                <a:cubicBezTo>
                  <a:pt x="530" y="425"/>
                  <a:pt x="532" y="424"/>
                  <a:pt x="535" y="423"/>
                </a:cubicBezTo>
                <a:cubicBezTo>
                  <a:pt x="535" y="423"/>
                  <a:pt x="535" y="423"/>
                  <a:pt x="536" y="423"/>
                </a:cubicBezTo>
                <a:cubicBezTo>
                  <a:pt x="536" y="423"/>
                  <a:pt x="537" y="423"/>
                  <a:pt x="538" y="423"/>
                </a:cubicBezTo>
                <a:cubicBezTo>
                  <a:pt x="538" y="423"/>
                  <a:pt x="538" y="423"/>
                  <a:pt x="538" y="423"/>
                </a:cubicBezTo>
                <a:cubicBezTo>
                  <a:pt x="540" y="423"/>
                  <a:pt x="540" y="423"/>
                  <a:pt x="540" y="423"/>
                </a:cubicBezTo>
                <a:cubicBezTo>
                  <a:pt x="540" y="423"/>
                  <a:pt x="540" y="423"/>
                  <a:pt x="541" y="423"/>
                </a:cubicBezTo>
                <a:cubicBezTo>
                  <a:pt x="548" y="423"/>
                  <a:pt x="555" y="423"/>
                  <a:pt x="563" y="423"/>
                </a:cubicBezTo>
                <a:cubicBezTo>
                  <a:pt x="563" y="423"/>
                  <a:pt x="563" y="423"/>
                  <a:pt x="563" y="423"/>
                </a:cubicBezTo>
                <a:cubicBezTo>
                  <a:pt x="563" y="423"/>
                  <a:pt x="563" y="423"/>
                  <a:pt x="563" y="423"/>
                </a:cubicBezTo>
                <a:cubicBezTo>
                  <a:pt x="563" y="423"/>
                  <a:pt x="564" y="423"/>
                  <a:pt x="565" y="423"/>
                </a:cubicBezTo>
                <a:cubicBezTo>
                  <a:pt x="565" y="423"/>
                  <a:pt x="565" y="423"/>
                  <a:pt x="565" y="423"/>
                </a:cubicBezTo>
                <a:cubicBezTo>
                  <a:pt x="570" y="424"/>
                  <a:pt x="576" y="426"/>
                  <a:pt x="579" y="430"/>
                </a:cubicBezTo>
                <a:cubicBezTo>
                  <a:pt x="579" y="430"/>
                  <a:pt x="579" y="431"/>
                  <a:pt x="580" y="431"/>
                </a:cubicBezTo>
                <a:cubicBezTo>
                  <a:pt x="581" y="433"/>
                  <a:pt x="581" y="433"/>
                  <a:pt x="581" y="433"/>
                </a:cubicBezTo>
                <a:cubicBezTo>
                  <a:pt x="582" y="436"/>
                  <a:pt x="584" y="439"/>
                  <a:pt x="585" y="442"/>
                </a:cubicBezTo>
                <a:cubicBezTo>
                  <a:pt x="586" y="443"/>
                  <a:pt x="588" y="446"/>
                  <a:pt x="588" y="448"/>
                </a:cubicBezTo>
                <a:cubicBezTo>
                  <a:pt x="589" y="449"/>
                  <a:pt x="589" y="450"/>
                  <a:pt x="589" y="451"/>
                </a:cubicBezTo>
                <a:close/>
                <a:moveTo>
                  <a:pt x="594" y="406"/>
                </a:moveTo>
                <a:cubicBezTo>
                  <a:pt x="593" y="406"/>
                  <a:pt x="593" y="405"/>
                  <a:pt x="592" y="405"/>
                </a:cubicBezTo>
                <a:cubicBezTo>
                  <a:pt x="591" y="404"/>
                  <a:pt x="590" y="403"/>
                  <a:pt x="590" y="402"/>
                </a:cubicBezTo>
                <a:cubicBezTo>
                  <a:pt x="589" y="401"/>
                  <a:pt x="589" y="401"/>
                  <a:pt x="589" y="401"/>
                </a:cubicBezTo>
                <a:cubicBezTo>
                  <a:pt x="589" y="401"/>
                  <a:pt x="589" y="401"/>
                  <a:pt x="589" y="401"/>
                </a:cubicBezTo>
                <a:cubicBezTo>
                  <a:pt x="587" y="398"/>
                  <a:pt x="585" y="394"/>
                  <a:pt x="583" y="390"/>
                </a:cubicBezTo>
                <a:cubicBezTo>
                  <a:pt x="583" y="390"/>
                  <a:pt x="583" y="390"/>
                  <a:pt x="583" y="390"/>
                </a:cubicBezTo>
                <a:cubicBezTo>
                  <a:pt x="582" y="389"/>
                  <a:pt x="582" y="389"/>
                  <a:pt x="582" y="389"/>
                </a:cubicBezTo>
                <a:cubicBezTo>
                  <a:pt x="582" y="388"/>
                  <a:pt x="582" y="387"/>
                  <a:pt x="582" y="386"/>
                </a:cubicBezTo>
                <a:cubicBezTo>
                  <a:pt x="582" y="385"/>
                  <a:pt x="582" y="385"/>
                  <a:pt x="583" y="384"/>
                </a:cubicBezTo>
                <a:cubicBezTo>
                  <a:pt x="584" y="383"/>
                  <a:pt x="585" y="383"/>
                  <a:pt x="586" y="383"/>
                </a:cubicBezTo>
                <a:cubicBezTo>
                  <a:pt x="588" y="382"/>
                  <a:pt x="589" y="382"/>
                  <a:pt x="591" y="382"/>
                </a:cubicBezTo>
                <a:cubicBezTo>
                  <a:pt x="591" y="382"/>
                  <a:pt x="591" y="382"/>
                  <a:pt x="591" y="382"/>
                </a:cubicBezTo>
                <a:cubicBezTo>
                  <a:pt x="594" y="382"/>
                  <a:pt x="598" y="382"/>
                  <a:pt x="600" y="382"/>
                </a:cubicBezTo>
                <a:cubicBezTo>
                  <a:pt x="609" y="382"/>
                  <a:pt x="623" y="380"/>
                  <a:pt x="629" y="389"/>
                </a:cubicBezTo>
                <a:cubicBezTo>
                  <a:pt x="631" y="392"/>
                  <a:pt x="633" y="394"/>
                  <a:pt x="635" y="397"/>
                </a:cubicBezTo>
                <a:cubicBezTo>
                  <a:pt x="636" y="399"/>
                  <a:pt x="637" y="401"/>
                  <a:pt x="638" y="402"/>
                </a:cubicBezTo>
                <a:cubicBezTo>
                  <a:pt x="639" y="403"/>
                  <a:pt x="639" y="404"/>
                  <a:pt x="639" y="405"/>
                </a:cubicBezTo>
                <a:cubicBezTo>
                  <a:pt x="639" y="405"/>
                  <a:pt x="639" y="406"/>
                  <a:pt x="639" y="406"/>
                </a:cubicBezTo>
                <a:cubicBezTo>
                  <a:pt x="639" y="407"/>
                  <a:pt x="638" y="407"/>
                  <a:pt x="638" y="407"/>
                </a:cubicBezTo>
                <a:cubicBezTo>
                  <a:pt x="638" y="407"/>
                  <a:pt x="638" y="407"/>
                  <a:pt x="638" y="407"/>
                </a:cubicBezTo>
                <a:cubicBezTo>
                  <a:pt x="638" y="407"/>
                  <a:pt x="638" y="407"/>
                  <a:pt x="638" y="407"/>
                </a:cubicBezTo>
                <a:cubicBezTo>
                  <a:pt x="638" y="408"/>
                  <a:pt x="638" y="408"/>
                  <a:pt x="637" y="408"/>
                </a:cubicBezTo>
                <a:cubicBezTo>
                  <a:pt x="637" y="408"/>
                  <a:pt x="637" y="408"/>
                  <a:pt x="637" y="408"/>
                </a:cubicBezTo>
                <a:cubicBezTo>
                  <a:pt x="637" y="408"/>
                  <a:pt x="637" y="408"/>
                  <a:pt x="636" y="408"/>
                </a:cubicBezTo>
                <a:cubicBezTo>
                  <a:pt x="636" y="408"/>
                  <a:pt x="635" y="409"/>
                  <a:pt x="635" y="409"/>
                </a:cubicBezTo>
                <a:cubicBezTo>
                  <a:pt x="635" y="409"/>
                  <a:pt x="635" y="409"/>
                  <a:pt x="635" y="409"/>
                </a:cubicBezTo>
                <a:cubicBezTo>
                  <a:pt x="635" y="409"/>
                  <a:pt x="635" y="409"/>
                  <a:pt x="635" y="409"/>
                </a:cubicBezTo>
                <a:cubicBezTo>
                  <a:pt x="631" y="410"/>
                  <a:pt x="625" y="410"/>
                  <a:pt x="621" y="410"/>
                </a:cubicBezTo>
                <a:cubicBezTo>
                  <a:pt x="616" y="410"/>
                  <a:pt x="611" y="410"/>
                  <a:pt x="607" y="410"/>
                </a:cubicBezTo>
                <a:cubicBezTo>
                  <a:pt x="602" y="410"/>
                  <a:pt x="598" y="408"/>
                  <a:pt x="594" y="406"/>
                </a:cubicBezTo>
                <a:close/>
                <a:moveTo>
                  <a:pt x="670" y="454"/>
                </a:moveTo>
                <a:cubicBezTo>
                  <a:pt x="670" y="454"/>
                  <a:pt x="670" y="454"/>
                  <a:pt x="670" y="454"/>
                </a:cubicBezTo>
                <a:cubicBezTo>
                  <a:pt x="669" y="455"/>
                  <a:pt x="668" y="456"/>
                  <a:pt x="666" y="456"/>
                </a:cubicBezTo>
                <a:cubicBezTo>
                  <a:pt x="665" y="457"/>
                  <a:pt x="664" y="457"/>
                  <a:pt x="662" y="457"/>
                </a:cubicBezTo>
                <a:cubicBezTo>
                  <a:pt x="660" y="457"/>
                  <a:pt x="660" y="457"/>
                  <a:pt x="660" y="457"/>
                </a:cubicBezTo>
                <a:cubicBezTo>
                  <a:pt x="660" y="457"/>
                  <a:pt x="660" y="457"/>
                  <a:pt x="660" y="457"/>
                </a:cubicBezTo>
                <a:cubicBezTo>
                  <a:pt x="651" y="457"/>
                  <a:pt x="643" y="457"/>
                  <a:pt x="635" y="457"/>
                </a:cubicBezTo>
                <a:cubicBezTo>
                  <a:pt x="634" y="457"/>
                  <a:pt x="633" y="457"/>
                  <a:pt x="632" y="457"/>
                </a:cubicBezTo>
                <a:cubicBezTo>
                  <a:pt x="632" y="457"/>
                  <a:pt x="632" y="457"/>
                  <a:pt x="632" y="457"/>
                </a:cubicBezTo>
                <a:cubicBezTo>
                  <a:pt x="626" y="456"/>
                  <a:pt x="620" y="454"/>
                  <a:pt x="616" y="449"/>
                </a:cubicBezTo>
                <a:cubicBezTo>
                  <a:pt x="616" y="449"/>
                  <a:pt x="616" y="448"/>
                  <a:pt x="615" y="448"/>
                </a:cubicBezTo>
                <a:cubicBezTo>
                  <a:pt x="615" y="448"/>
                  <a:pt x="615" y="448"/>
                  <a:pt x="615" y="448"/>
                </a:cubicBezTo>
                <a:cubicBezTo>
                  <a:pt x="615" y="448"/>
                  <a:pt x="615" y="448"/>
                  <a:pt x="615" y="448"/>
                </a:cubicBezTo>
                <a:cubicBezTo>
                  <a:pt x="614" y="445"/>
                  <a:pt x="612" y="441"/>
                  <a:pt x="610" y="438"/>
                </a:cubicBezTo>
                <a:cubicBezTo>
                  <a:pt x="609" y="436"/>
                  <a:pt x="606" y="433"/>
                  <a:pt x="606" y="430"/>
                </a:cubicBezTo>
                <a:cubicBezTo>
                  <a:pt x="606" y="430"/>
                  <a:pt x="606" y="430"/>
                  <a:pt x="606" y="430"/>
                </a:cubicBezTo>
                <a:cubicBezTo>
                  <a:pt x="605" y="429"/>
                  <a:pt x="605" y="429"/>
                  <a:pt x="605" y="429"/>
                </a:cubicBezTo>
                <a:cubicBezTo>
                  <a:pt x="605" y="426"/>
                  <a:pt x="607" y="425"/>
                  <a:pt x="610" y="424"/>
                </a:cubicBezTo>
                <a:cubicBezTo>
                  <a:pt x="610" y="424"/>
                  <a:pt x="610" y="424"/>
                  <a:pt x="610" y="424"/>
                </a:cubicBezTo>
                <a:cubicBezTo>
                  <a:pt x="610" y="424"/>
                  <a:pt x="610" y="424"/>
                  <a:pt x="610" y="424"/>
                </a:cubicBezTo>
                <a:cubicBezTo>
                  <a:pt x="610" y="424"/>
                  <a:pt x="610" y="424"/>
                  <a:pt x="611" y="423"/>
                </a:cubicBezTo>
                <a:cubicBezTo>
                  <a:pt x="612" y="423"/>
                  <a:pt x="613" y="423"/>
                  <a:pt x="615" y="423"/>
                </a:cubicBezTo>
                <a:cubicBezTo>
                  <a:pt x="631" y="423"/>
                  <a:pt x="631" y="423"/>
                  <a:pt x="631" y="423"/>
                </a:cubicBezTo>
                <a:cubicBezTo>
                  <a:pt x="634" y="423"/>
                  <a:pt x="637" y="423"/>
                  <a:pt x="639" y="423"/>
                </a:cubicBezTo>
                <a:cubicBezTo>
                  <a:pt x="639" y="423"/>
                  <a:pt x="639" y="423"/>
                  <a:pt x="639" y="423"/>
                </a:cubicBezTo>
                <a:cubicBezTo>
                  <a:pt x="639" y="423"/>
                  <a:pt x="639" y="423"/>
                  <a:pt x="640" y="423"/>
                </a:cubicBezTo>
                <a:cubicBezTo>
                  <a:pt x="640" y="423"/>
                  <a:pt x="641" y="423"/>
                  <a:pt x="642" y="423"/>
                </a:cubicBezTo>
                <a:cubicBezTo>
                  <a:pt x="642" y="423"/>
                  <a:pt x="642" y="423"/>
                  <a:pt x="642" y="423"/>
                </a:cubicBezTo>
                <a:cubicBezTo>
                  <a:pt x="647" y="424"/>
                  <a:pt x="653" y="426"/>
                  <a:pt x="656" y="429"/>
                </a:cubicBezTo>
                <a:cubicBezTo>
                  <a:pt x="657" y="429"/>
                  <a:pt x="657" y="430"/>
                  <a:pt x="657" y="430"/>
                </a:cubicBezTo>
                <a:cubicBezTo>
                  <a:pt x="657" y="430"/>
                  <a:pt x="657" y="430"/>
                  <a:pt x="657" y="431"/>
                </a:cubicBezTo>
                <a:cubicBezTo>
                  <a:pt x="658" y="431"/>
                  <a:pt x="658" y="431"/>
                  <a:pt x="658" y="431"/>
                </a:cubicBezTo>
                <a:cubicBezTo>
                  <a:pt x="658" y="431"/>
                  <a:pt x="658" y="431"/>
                  <a:pt x="658" y="431"/>
                </a:cubicBezTo>
                <a:cubicBezTo>
                  <a:pt x="659" y="432"/>
                  <a:pt x="659" y="432"/>
                  <a:pt x="659" y="432"/>
                </a:cubicBezTo>
                <a:cubicBezTo>
                  <a:pt x="660" y="434"/>
                  <a:pt x="662" y="436"/>
                  <a:pt x="663" y="439"/>
                </a:cubicBezTo>
                <a:cubicBezTo>
                  <a:pt x="663" y="439"/>
                  <a:pt x="663" y="439"/>
                  <a:pt x="663" y="439"/>
                </a:cubicBezTo>
                <a:cubicBezTo>
                  <a:pt x="665" y="442"/>
                  <a:pt x="668" y="445"/>
                  <a:pt x="670" y="449"/>
                </a:cubicBezTo>
                <a:cubicBezTo>
                  <a:pt x="670" y="449"/>
                  <a:pt x="670" y="449"/>
                  <a:pt x="670" y="449"/>
                </a:cubicBezTo>
                <a:cubicBezTo>
                  <a:pt x="670" y="449"/>
                  <a:pt x="670" y="449"/>
                  <a:pt x="670" y="449"/>
                </a:cubicBezTo>
                <a:cubicBezTo>
                  <a:pt x="671" y="451"/>
                  <a:pt x="671" y="453"/>
                  <a:pt x="670" y="454"/>
                </a:cubicBezTo>
                <a:close/>
                <a:moveTo>
                  <a:pt x="729" y="79"/>
                </a:moveTo>
                <a:cubicBezTo>
                  <a:pt x="753" y="103"/>
                  <a:pt x="766" y="136"/>
                  <a:pt x="766" y="170"/>
                </a:cubicBezTo>
                <a:cubicBezTo>
                  <a:pt x="766" y="204"/>
                  <a:pt x="753" y="237"/>
                  <a:pt x="729" y="261"/>
                </a:cubicBezTo>
                <a:cubicBezTo>
                  <a:pt x="757" y="248"/>
                  <a:pt x="782" y="212"/>
                  <a:pt x="782" y="170"/>
                </a:cubicBezTo>
                <a:cubicBezTo>
                  <a:pt x="782" y="127"/>
                  <a:pt x="757" y="92"/>
                  <a:pt x="729" y="79"/>
                </a:cubicBezTo>
                <a:close/>
                <a:moveTo>
                  <a:pt x="53" y="79"/>
                </a:moveTo>
                <a:cubicBezTo>
                  <a:pt x="26" y="92"/>
                  <a:pt x="0" y="127"/>
                  <a:pt x="0" y="170"/>
                </a:cubicBezTo>
                <a:cubicBezTo>
                  <a:pt x="0" y="212"/>
                  <a:pt x="26" y="248"/>
                  <a:pt x="53" y="261"/>
                </a:cubicBezTo>
                <a:cubicBezTo>
                  <a:pt x="30" y="237"/>
                  <a:pt x="16" y="204"/>
                  <a:pt x="16" y="170"/>
                </a:cubicBezTo>
                <a:cubicBezTo>
                  <a:pt x="16" y="136"/>
                  <a:pt x="30" y="103"/>
                  <a:pt x="53" y="79"/>
                </a:cubicBezTo>
                <a:close/>
              </a:path>
            </a:pathLst>
          </a:custGeom>
          <a:solidFill>
            <a:srgbClr val="FFFFFF"/>
          </a:solidFill>
          <a:ln w="9525">
            <a:noFill/>
            <a:round/>
          </a:ln>
        </p:spPr>
        <p:txBody>
          <a:bodyPr vert="horz" wrap="square" lIns="91427" tIns="45713" rIns="91427" bIns="45713" numCol="1" anchor="t" anchorCtr="0" compatLnSpc="1"/>
          <a:lstStyle/>
          <a:p>
            <a:pPr algn="just" defTabSz="932815"/>
            <a:endParaRPr lang="en-GB">
              <a:solidFill>
                <a:srgbClr val="FFFFFF"/>
              </a:solidFill>
              <a:latin typeface="Times New Roman" panose="02020603050405020304" pitchFamily="18" charset="0"/>
              <a:cs typeface="Times New Roman" panose="02020603050405020304" pitchFamily="18" charset="0"/>
            </a:endParaRPr>
          </a:p>
        </p:txBody>
      </p:sp>
      <p:grpSp>
        <p:nvGrpSpPr>
          <p:cNvPr id="169" name="组合 168"/>
          <p:cNvGrpSpPr/>
          <p:nvPr/>
        </p:nvGrpSpPr>
        <p:grpSpPr>
          <a:xfrm>
            <a:off x="4558912" y="5465767"/>
            <a:ext cx="370834" cy="500500"/>
            <a:chOff x="3260005" y="1560934"/>
            <a:chExt cx="370834" cy="500500"/>
          </a:xfrm>
        </p:grpSpPr>
        <p:sp>
          <p:nvSpPr>
            <p:cNvPr id="162" name="Freeform 41"/>
            <p:cNvSpPr/>
            <p:nvPr/>
          </p:nvSpPr>
          <p:spPr bwMode="auto">
            <a:xfrm>
              <a:off x="3320003" y="1560934"/>
              <a:ext cx="310836" cy="403323"/>
            </a:xfrm>
            <a:custGeom>
              <a:avLst/>
              <a:gdLst>
                <a:gd name="T0" fmla="*/ 533 w 594"/>
                <a:gd name="T1" fmla="*/ 0 h 771"/>
                <a:gd name="T2" fmla="*/ 63 w 594"/>
                <a:gd name="T3" fmla="*/ 0 h 771"/>
                <a:gd name="T4" fmla="*/ 0 w 594"/>
                <a:gd name="T5" fmla="*/ 61 h 771"/>
                <a:gd name="T6" fmla="*/ 0 w 594"/>
                <a:gd name="T7" fmla="*/ 554 h 771"/>
                <a:gd name="T8" fmla="*/ 10 w 594"/>
                <a:gd name="T9" fmla="*/ 536 h 771"/>
                <a:gd name="T10" fmla="*/ 57 w 594"/>
                <a:gd name="T11" fmla="*/ 445 h 771"/>
                <a:gd name="T12" fmla="*/ 57 w 594"/>
                <a:gd name="T13" fmla="*/ 61 h 771"/>
                <a:gd name="T14" fmla="*/ 63 w 594"/>
                <a:gd name="T15" fmla="*/ 56 h 771"/>
                <a:gd name="T16" fmla="*/ 533 w 594"/>
                <a:gd name="T17" fmla="*/ 56 h 771"/>
                <a:gd name="T18" fmla="*/ 537 w 594"/>
                <a:gd name="T19" fmla="*/ 61 h 771"/>
                <a:gd name="T20" fmla="*/ 537 w 594"/>
                <a:gd name="T21" fmla="*/ 708 h 771"/>
                <a:gd name="T22" fmla="*/ 533 w 594"/>
                <a:gd name="T23" fmla="*/ 714 h 771"/>
                <a:gd name="T24" fmla="*/ 255 w 594"/>
                <a:gd name="T25" fmla="*/ 714 h 771"/>
                <a:gd name="T26" fmla="*/ 258 w 594"/>
                <a:gd name="T27" fmla="*/ 771 h 771"/>
                <a:gd name="T28" fmla="*/ 533 w 594"/>
                <a:gd name="T29" fmla="*/ 771 h 771"/>
                <a:gd name="T30" fmla="*/ 594 w 594"/>
                <a:gd name="T31" fmla="*/ 708 h 771"/>
                <a:gd name="T32" fmla="*/ 594 w 594"/>
                <a:gd name="T33" fmla="*/ 61 h 771"/>
                <a:gd name="T34" fmla="*/ 533 w 594"/>
                <a:gd name="T35"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4" h="771">
                  <a:moveTo>
                    <a:pt x="533" y="0"/>
                  </a:moveTo>
                  <a:cubicBezTo>
                    <a:pt x="63" y="0"/>
                    <a:pt x="63" y="0"/>
                    <a:pt x="63" y="0"/>
                  </a:cubicBezTo>
                  <a:cubicBezTo>
                    <a:pt x="28" y="0"/>
                    <a:pt x="0" y="28"/>
                    <a:pt x="0" y="61"/>
                  </a:cubicBezTo>
                  <a:cubicBezTo>
                    <a:pt x="0" y="554"/>
                    <a:pt x="0" y="554"/>
                    <a:pt x="0" y="554"/>
                  </a:cubicBezTo>
                  <a:cubicBezTo>
                    <a:pt x="10" y="536"/>
                    <a:pt x="10" y="536"/>
                    <a:pt x="10" y="536"/>
                  </a:cubicBezTo>
                  <a:cubicBezTo>
                    <a:pt x="57" y="445"/>
                    <a:pt x="57" y="445"/>
                    <a:pt x="57" y="445"/>
                  </a:cubicBezTo>
                  <a:cubicBezTo>
                    <a:pt x="57" y="61"/>
                    <a:pt x="57" y="61"/>
                    <a:pt x="57" y="61"/>
                  </a:cubicBezTo>
                  <a:cubicBezTo>
                    <a:pt x="57" y="58"/>
                    <a:pt x="59" y="56"/>
                    <a:pt x="63" y="56"/>
                  </a:cubicBezTo>
                  <a:cubicBezTo>
                    <a:pt x="533" y="56"/>
                    <a:pt x="533" y="56"/>
                    <a:pt x="533" y="56"/>
                  </a:cubicBezTo>
                  <a:cubicBezTo>
                    <a:pt x="535" y="56"/>
                    <a:pt x="537" y="58"/>
                    <a:pt x="537" y="61"/>
                  </a:cubicBezTo>
                  <a:cubicBezTo>
                    <a:pt x="537" y="708"/>
                    <a:pt x="537" y="708"/>
                    <a:pt x="537" y="708"/>
                  </a:cubicBezTo>
                  <a:cubicBezTo>
                    <a:pt x="537" y="712"/>
                    <a:pt x="535" y="714"/>
                    <a:pt x="533" y="714"/>
                  </a:cubicBezTo>
                  <a:cubicBezTo>
                    <a:pt x="255" y="714"/>
                    <a:pt x="255" y="714"/>
                    <a:pt x="255" y="714"/>
                  </a:cubicBezTo>
                  <a:cubicBezTo>
                    <a:pt x="266" y="734"/>
                    <a:pt x="266" y="755"/>
                    <a:pt x="258" y="771"/>
                  </a:cubicBezTo>
                  <a:cubicBezTo>
                    <a:pt x="533" y="771"/>
                    <a:pt x="533" y="771"/>
                    <a:pt x="533" y="771"/>
                  </a:cubicBezTo>
                  <a:cubicBezTo>
                    <a:pt x="568" y="771"/>
                    <a:pt x="594" y="742"/>
                    <a:pt x="594" y="708"/>
                  </a:cubicBezTo>
                  <a:cubicBezTo>
                    <a:pt x="594" y="61"/>
                    <a:pt x="594" y="61"/>
                    <a:pt x="594" y="61"/>
                  </a:cubicBezTo>
                  <a:cubicBezTo>
                    <a:pt x="594" y="28"/>
                    <a:pt x="568" y="0"/>
                    <a:pt x="533" y="0"/>
                  </a:cubicBezTo>
                  <a:close/>
                </a:path>
              </a:pathLst>
            </a:custGeom>
            <a:solidFill>
              <a:srgbClr val="FFFFFF"/>
            </a:solidFill>
            <a:ln>
              <a:noFill/>
            </a:ln>
          </p:spPr>
          <p:txBody>
            <a:bodyPr vert="horz" wrap="square" lIns="91427" tIns="45713" rIns="91427" bIns="45713" numCol="1" anchor="t" anchorCtr="0" compatLnSpc="1"/>
            <a:lstStyle/>
            <a:p>
              <a:pPr algn="just">
                <a:defRPr/>
              </a:pPr>
              <a:endParaRPr lang="en-US" kern="0" dirty="0">
                <a:solidFill>
                  <a:srgbClr val="FFFFFF"/>
                </a:solidFill>
                <a:latin typeface="Times New Roman" panose="02020603050405020304" pitchFamily="18" charset="0"/>
                <a:cs typeface="Times New Roman" panose="02020603050405020304" pitchFamily="18" charset="0"/>
              </a:endParaRPr>
            </a:p>
          </p:txBody>
        </p:sp>
        <p:sp>
          <p:nvSpPr>
            <p:cNvPr id="163" name="Freeform 42"/>
            <p:cNvSpPr/>
            <p:nvPr/>
          </p:nvSpPr>
          <p:spPr bwMode="auto">
            <a:xfrm>
              <a:off x="3260005" y="1772335"/>
              <a:ext cx="178886" cy="289099"/>
            </a:xfrm>
            <a:custGeom>
              <a:avLst/>
              <a:gdLst>
                <a:gd name="T0" fmla="*/ 306 w 342"/>
                <a:gd name="T1" fmla="*/ 296 h 553"/>
                <a:gd name="T2" fmla="*/ 196 w 342"/>
                <a:gd name="T3" fmla="*/ 225 h 553"/>
                <a:gd name="T4" fmla="*/ 277 w 342"/>
                <a:gd name="T5" fmla="*/ 56 h 553"/>
                <a:gd name="T6" fmla="*/ 263 w 342"/>
                <a:gd name="T7" fmla="*/ 10 h 553"/>
                <a:gd name="T8" fmla="*/ 223 w 342"/>
                <a:gd name="T9" fmla="*/ 29 h 553"/>
                <a:gd name="T10" fmla="*/ 102 w 342"/>
                <a:gd name="T11" fmla="*/ 261 h 553"/>
                <a:gd name="T12" fmla="*/ 85 w 342"/>
                <a:gd name="T13" fmla="*/ 186 h 553"/>
                <a:gd name="T14" fmla="*/ 20 w 342"/>
                <a:gd name="T15" fmla="*/ 135 h 553"/>
                <a:gd name="T16" fmla="*/ 20 w 342"/>
                <a:gd name="T17" fmla="*/ 196 h 553"/>
                <a:gd name="T18" fmla="*/ 50 w 342"/>
                <a:gd name="T19" fmla="*/ 434 h 553"/>
                <a:gd name="T20" fmla="*/ 56 w 342"/>
                <a:gd name="T21" fmla="*/ 471 h 553"/>
                <a:gd name="T22" fmla="*/ 64 w 342"/>
                <a:gd name="T23" fmla="*/ 488 h 553"/>
                <a:gd name="T24" fmla="*/ 106 w 342"/>
                <a:gd name="T25" fmla="*/ 528 h 553"/>
                <a:gd name="T26" fmla="*/ 244 w 342"/>
                <a:gd name="T27" fmla="*/ 490 h 553"/>
                <a:gd name="T28" fmla="*/ 246 w 342"/>
                <a:gd name="T29" fmla="*/ 486 h 553"/>
                <a:gd name="T30" fmla="*/ 335 w 342"/>
                <a:gd name="T31" fmla="*/ 357 h 553"/>
                <a:gd name="T32" fmla="*/ 306 w 342"/>
                <a:gd name="T33" fmla="*/ 296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553">
                  <a:moveTo>
                    <a:pt x="306" y="296"/>
                  </a:moveTo>
                  <a:cubicBezTo>
                    <a:pt x="196" y="225"/>
                    <a:pt x="196" y="225"/>
                    <a:pt x="196" y="225"/>
                  </a:cubicBezTo>
                  <a:cubicBezTo>
                    <a:pt x="225" y="169"/>
                    <a:pt x="248" y="111"/>
                    <a:pt x="277" y="56"/>
                  </a:cubicBezTo>
                  <a:cubicBezTo>
                    <a:pt x="287" y="40"/>
                    <a:pt x="279" y="17"/>
                    <a:pt x="263" y="10"/>
                  </a:cubicBezTo>
                  <a:cubicBezTo>
                    <a:pt x="246" y="0"/>
                    <a:pt x="233" y="12"/>
                    <a:pt x="223" y="29"/>
                  </a:cubicBezTo>
                  <a:cubicBezTo>
                    <a:pt x="187" y="102"/>
                    <a:pt x="141" y="188"/>
                    <a:pt x="102" y="261"/>
                  </a:cubicBezTo>
                  <a:cubicBezTo>
                    <a:pt x="100" y="244"/>
                    <a:pt x="85" y="186"/>
                    <a:pt x="85" y="186"/>
                  </a:cubicBezTo>
                  <a:cubicBezTo>
                    <a:pt x="81" y="165"/>
                    <a:pt x="45" y="133"/>
                    <a:pt x="20" y="135"/>
                  </a:cubicBezTo>
                  <a:cubicBezTo>
                    <a:pt x="0" y="135"/>
                    <a:pt x="16" y="173"/>
                    <a:pt x="20" y="196"/>
                  </a:cubicBezTo>
                  <a:cubicBezTo>
                    <a:pt x="33" y="277"/>
                    <a:pt x="37" y="354"/>
                    <a:pt x="50" y="434"/>
                  </a:cubicBezTo>
                  <a:cubicBezTo>
                    <a:pt x="50" y="448"/>
                    <a:pt x="52" y="459"/>
                    <a:pt x="56" y="471"/>
                  </a:cubicBezTo>
                  <a:cubicBezTo>
                    <a:pt x="58" y="477"/>
                    <a:pt x="62" y="484"/>
                    <a:pt x="64" y="488"/>
                  </a:cubicBezTo>
                  <a:cubicBezTo>
                    <a:pt x="75" y="503"/>
                    <a:pt x="89" y="519"/>
                    <a:pt x="106" y="528"/>
                  </a:cubicBezTo>
                  <a:cubicBezTo>
                    <a:pt x="156" y="553"/>
                    <a:pt x="216" y="536"/>
                    <a:pt x="244" y="490"/>
                  </a:cubicBezTo>
                  <a:cubicBezTo>
                    <a:pt x="244" y="490"/>
                    <a:pt x="246" y="488"/>
                    <a:pt x="246" y="486"/>
                  </a:cubicBezTo>
                  <a:cubicBezTo>
                    <a:pt x="335" y="357"/>
                    <a:pt x="335" y="357"/>
                    <a:pt x="335" y="357"/>
                  </a:cubicBezTo>
                  <a:cubicBezTo>
                    <a:pt x="342" y="340"/>
                    <a:pt x="323" y="306"/>
                    <a:pt x="306" y="296"/>
                  </a:cubicBezTo>
                  <a:close/>
                </a:path>
              </a:pathLst>
            </a:custGeom>
            <a:solidFill>
              <a:srgbClr val="FFFFFF"/>
            </a:solidFill>
            <a:ln>
              <a:noFill/>
            </a:ln>
          </p:spPr>
          <p:txBody>
            <a:bodyPr vert="horz" wrap="square" lIns="91427" tIns="45713" rIns="91427" bIns="45713" numCol="1" anchor="t" anchorCtr="0" compatLnSpc="1"/>
            <a:lstStyle/>
            <a:p>
              <a:pPr algn="just">
                <a:defRPr/>
              </a:pPr>
              <a:endParaRPr lang="en-US" kern="0" dirty="0">
                <a:solidFill>
                  <a:srgbClr val="FFFFFF"/>
                </a:solidFill>
                <a:latin typeface="Times New Roman" panose="02020603050405020304" pitchFamily="18" charset="0"/>
                <a:cs typeface="Times New Roman" panose="02020603050405020304" pitchFamily="18" charset="0"/>
              </a:endParaRPr>
            </a:p>
          </p:txBody>
        </p:sp>
      </p:grpSp>
      <p:pic>
        <p:nvPicPr>
          <p:cNvPr id="164" name="Picture 9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493979" y="595317"/>
            <a:ext cx="557899" cy="557899"/>
          </a:xfrm>
          <a:prstGeom prst="rect">
            <a:avLst/>
          </a:prstGeom>
        </p:spPr>
      </p:pic>
      <p:sp>
        <p:nvSpPr>
          <p:cNvPr id="3" name="文本框 2"/>
          <p:cNvSpPr txBox="1"/>
          <p:nvPr/>
        </p:nvSpPr>
        <p:spPr>
          <a:xfrm>
            <a:off x="5087633" y="595501"/>
            <a:ext cx="1474470" cy="461665"/>
          </a:xfrm>
          <a:prstGeom prst="rect">
            <a:avLst/>
          </a:prstGeom>
          <a:noFill/>
        </p:spPr>
        <p:txBody>
          <a:bodyPr wrap="square" rtlCol="0">
            <a:spAutoFit/>
          </a:bodyPr>
          <a:lstStyle/>
          <a:p>
            <a:pPr algn="just"/>
            <a:r>
              <a:rPr lang="en-US" sz="2400" dirty="0">
                <a:solidFill>
                  <a:schemeClr val="bg1"/>
                </a:solidFill>
                <a:latin typeface="Times New Roman" panose="02020603050405020304" pitchFamily="18" charset="0"/>
                <a:cs typeface="Times New Roman" panose="02020603050405020304" pitchFamily="18" charset="0"/>
                <a:sym typeface="+mn-ea"/>
              </a:rPr>
              <a:t> Domestic</a:t>
            </a:r>
            <a:endParaRPr lang="en-US" sz="2400" dirty="0">
              <a:solidFill>
                <a:schemeClr val="bg1"/>
              </a:solidFill>
              <a:latin typeface="Times New Roman" panose="02020603050405020304" pitchFamily="18" charset="0"/>
              <a:cs typeface="Times New Roman" panose="02020603050405020304" pitchFamily="18" charset="0"/>
              <a:sym typeface="+mn-ea"/>
            </a:endParaRPr>
          </a:p>
        </p:txBody>
      </p:sp>
      <p:sp>
        <p:nvSpPr>
          <p:cNvPr id="6" name="文本框 5"/>
          <p:cNvSpPr txBox="1"/>
          <p:nvPr/>
        </p:nvSpPr>
        <p:spPr>
          <a:xfrm>
            <a:off x="4986020" y="2067351"/>
            <a:ext cx="2067039" cy="830997"/>
          </a:xfrm>
          <a:prstGeom prst="rect">
            <a:avLst/>
          </a:prstGeom>
          <a:noFill/>
        </p:spPr>
        <p:txBody>
          <a:bodyPr wrap="square" rtlCol="0">
            <a:spAutoFit/>
          </a:bodyPr>
          <a:lstStyle/>
          <a:p>
            <a:pPr algn="just"/>
            <a:r>
              <a:rPr lang="en-US" sz="2400" dirty="0">
                <a:solidFill>
                  <a:schemeClr val="bg1"/>
                </a:solidFill>
                <a:latin typeface="Times New Roman" panose="02020603050405020304" pitchFamily="18" charset="0"/>
                <a:cs typeface="Times New Roman" panose="02020603050405020304" pitchFamily="18" charset="0"/>
                <a:sym typeface="+mn-ea"/>
              </a:rPr>
              <a:t>Economic and social activities</a:t>
            </a:r>
            <a:endParaRPr lang="en-US" sz="2400" dirty="0">
              <a:solidFill>
                <a:schemeClr val="bg1"/>
              </a:solidFill>
              <a:latin typeface="Times New Roman" panose="02020603050405020304" pitchFamily="18" charset="0"/>
              <a:cs typeface="Times New Roman" panose="02020603050405020304" pitchFamily="18" charset="0"/>
              <a:sym typeface="+mn-ea"/>
            </a:endParaRPr>
          </a:p>
        </p:txBody>
      </p:sp>
      <p:sp>
        <p:nvSpPr>
          <p:cNvPr id="12" name="文本框 11"/>
          <p:cNvSpPr txBox="1"/>
          <p:nvPr/>
        </p:nvSpPr>
        <p:spPr>
          <a:xfrm>
            <a:off x="5011420" y="3900805"/>
            <a:ext cx="1893570" cy="460375"/>
          </a:xfrm>
          <a:prstGeom prst="rect">
            <a:avLst/>
          </a:prstGeom>
          <a:noFill/>
        </p:spPr>
        <p:txBody>
          <a:bodyPr wrap="square" rtlCol="0">
            <a:spAutoFit/>
          </a:bodyPr>
          <a:lstStyle/>
          <a:p>
            <a:pPr algn="just"/>
            <a:r>
              <a:rPr lang="en-US" sz="2400">
                <a:solidFill>
                  <a:schemeClr val="bg1"/>
                </a:solidFill>
                <a:latin typeface="Times New Roman" panose="02020603050405020304" pitchFamily="18" charset="0"/>
                <a:cs typeface="Times New Roman" panose="02020603050405020304" pitchFamily="18" charset="0"/>
              </a:rPr>
              <a:t>    Unit</a:t>
            </a:r>
            <a:endParaRPr lang="en-US" sz="2400">
              <a:solidFill>
                <a:schemeClr val="bg1"/>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4749001" y="5475290"/>
            <a:ext cx="2606113" cy="461665"/>
          </a:xfrm>
          <a:prstGeom prst="rect">
            <a:avLst/>
          </a:prstGeom>
          <a:noFill/>
        </p:spPr>
        <p:txBody>
          <a:bodyPr wrap="square" rtlCol="0">
            <a:spAutoFit/>
          </a:bodyPr>
          <a:lstStyle/>
          <a:p>
            <a:pPr algn="just"/>
            <a:r>
              <a:rPr lang="en-US" sz="2400" dirty="0">
                <a:solidFill>
                  <a:schemeClr val="bg1"/>
                </a:solidFill>
                <a:latin typeface="Times New Roman" panose="02020603050405020304" pitchFamily="18" charset="0"/>
                <a:cs typeface="Times New Roman" panose="02020603050405020304" pitchFamily="18" charset="0"/>
              </a:rPr>
              <a:t>  Basic information</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4" name="Freeform 60"/>
          <p:cNvSpPr/>
          <p:nvPr/>
        </p:nvSpPr>
        <p:spPr bwMode="auto">
          <a:xfrm>
            <a:off x="470488" y="3918763"/>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just"/>
            <a:endParaRPr lang="zh-CN" altLang="en-US">
              <a:latin typeface="Times New Roman" panose="02020603050405020304" pitchFamily="18" charset="0"/>
              <a:cs typeface="Times New Roman" panose="02020603050405020304" pitchFamily="18" charset="0"/>
            </a:endParaRPr>
          </a:p>
        </p:txBody>
      </p:sp>
      <p:sp>
        <p:nvSpPr>
          <p:cNvPr id="7" name="文本框 6"/>
          <p:cNvSpPr txBox="1"/>
          <p:nvPr/>
        </p:nvSpPr>
        <p:spPr>
          <a:xfrm>
            <a:off x="403860" y="4718050"/>
            <a:ext cx="3208494" cy="1725344"/>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n"/>
            </a:pPr>
            <a:r>
              <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The database of basic information of all legal entities and industrial activity units engaged in economic and social activities in China.</a:t>
            </a:r>
            <a:endParaRPr lang="en-US"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8" name="圆角矩形 7"/>
          <p:cNvSpPr/>
          <p:nvPr/>
        </p:nvSpPr>
        <p:spPr>
          <a:xfrm>
            <a:off x="1138180" y="4078048"/>
            <a:ext cx="1201990"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r>
              <a:rPr lang="en-US" sz="1200" dirty="0">
                <a:latin typeface="Times New Roman" panose="02020603050405020304" pitchFamily="18" charset="0"/>
                <a:ea typeface="黑体" panose="02010609060101010101" charset="-122"/>
                <a:cs typeface="Times New Roman" panose="02020603050405020304" pitchFamily="18" charset="0"/>
              </a:rPr>
              <a:t>Several concepts in definitions</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9" name="等腰三角形 8"/>
          <p:cNvSpPr/>
          <p:nvPr/>
        </p:nvSpPr>
        <p:spPr>
          <a:xfrm rot="16200000">
            <a:off x="1063548" y="4145592"/>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993140" y="318254"/>
            <a:ext cx="120205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Functions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22" name="Freeform 42"/>
          <p:cNvSpPr/>
          <p:nvPr/>
        </p:nvSpPr>
        <p:spPr bwMode="auto">
          <a:xfrm>
            <a:off x="6821873" y="1506795"/>
            <a:ext cx="2722124" cy="2444498"/>
          </a:xfrm>
          <a:custGeom>
            <a:avLst/>
            <a:gdLst>
              <a:gd name="T0" fmla="*/ 1149 w 1149"/>
              <a:gd name="T1" fmla="*/ 515 h 1030"/>
              <a:gd name="T2" fmla="*/ 1019 w 1149"/>
              <a:gd name="T3" fmla="*/ 412 h 1030"/>
              <a:gd name="T4" fmla="*/ 515 w 1149"/>
              <a:gd name="T5" fmla="*/ 0 h 1030"/>
              <a:gd name="T6" fmla="*/ 0 w 1149"/>
              <a:gd name="T7" fmla="*/ 515 h 1030"/>
              <a:gd name="T8" fmla="*/ 515 w 1149"/>
              <a:gd name="T9" fmla="*/ 1030 h 1030"/>
              <a:gd name="T10" fmla="*/ 1019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19" y="412"/>
                  <a:pt x="1019" y="412"/>
                  <a:pt x="1019" y="412"/>
                </a:cubicBezTo>
                <a:cubicBezTo>
                  <a:pt x="971" y="177"/>
                  <a:pt x="764" y="0"/>
                  <a:pt x="515" y="0"/>
                </a:cubicBezTo>
                <a:cubicBezTo>
                  <a:pt x="231" y="0"/>
                  <a:pt x="0" y="231"/>
                  <a:pt x="0" y="515"/>
                </a:cubicBezTo>
                <a:cubicBezTo>
                  <a:pt x="0" y="799"/>
                  <a:pt x="231" y="1030"/>
                  <a:pt x="515" y="1030"/>
                </a:cubicBezTo>
                <a:cubicBezTo>
                  <a:pt x="764" y="1030"/>
                  <a:pt x="971" y="853"/>
                  <a:pt x="1019" y="618"/>
                </a:cubicBezTo>
                <a:lnTo>
                  <a:pt x="1149"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23" name="Freeform 43"/>
          <p:cNvSpPr>
            <a:spLocks noEditPoints="1"/>
          </p:cNvSpPr>
          <p:nvPr/>
        </p:nvSpPr>
        <p:spPr bwMode="auto">
          <a:xfrm>
            <a:off x="6821873" y="1506795"/>
            <a:ext cx="2722124" cy="2444498"/>
          </a:xfrm>
          <a:custGeom>
            <a:avLst/>
            <a:gdLst>
              <a:gd name="T0" fmla="*/ 1019 w 1149"/>
              <a:gd name="T1" fmla="*/ 412 h 1030"/>
              <a:gd name="T2" fmla="*/ 515 w 1149"/>
              <a:gd name="T3" fmla="*/ 0 h 1030"/>
              <a:gd name="T4" fmla="*/ 0 w 1149"/>
              <a:gd name="T5" fmla="*/ 515 h 1030"/>
              <a:gd name="T6" fmla="*/ 515 w 1149"/>
              <a:gd name="T7" fmla="*/ 1030 h 1030"/>
              <a:gd name="T8" fmla="*/ 1019 w 1149"/>
              <a:gd name="T9" fmla="*/ 618 h 1030"/>
              <a:gd name="T10" fmla="*/ 1149 w 1149"/>
              <a:gd name="T11" fmla="*/ 515 h 1030"/>
              <a:gd name="T12" fmla="*/ 1019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19" y="412"/>
                </a:moveTo>
                <a:cubicBezTo>
                  <a:pt x="971" y="177"/>
                  <a:pt x="764" y="0"/>
                  <a:pt x="515" y="0"/>
                </a:cubicBezTo>
                <a:cubicBezTo>
                  <a:pt x="231" y="0"/>
                  <a:pt x="0" y="231"/>
                  <a:pt x="0" y="515"/>
                </a:cubicBezTo>
                <a:cubicBezTo>
                  <a:pt x="0" y="799"/>
                  <a:pt x="231" y="1030"/>
                  <a:pt x="515" y="1030"/>
                </a:cubicBezTo>
                <a:cubicBezTo>
                  <a:pt x="764" y="1030"/>
                  <a:pt x="971" y="853"/>
                  <a:pt x="1019" y="618"/>
                </a:cubicBezTo>
                <a:cubicBezTo>
                  <a:pt x="1149" y="515"/>
                  <a:pt x="1149" y="515"/>
                  <a:pt x="1149" y="515"/>
                </a:cubicBezTo>
                <a:lnTo>
                  <a:pt x="1019"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chemeClr val="tx1">
              <a:lumMod val="65000"/>
              <a:lumOff val="35000"/>
            </a:schemeClr>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4" name="Freeform 44"/>
          <p:cNvSpPr/>
          <p:nvPr/>
        </p:nvSpPr>
        <p:spPr bwMode="auto">
          <a:xfrm>
            <a:off x="4779416" y="1506795"/>
            <a:ext cx="2719821" cy="2444498"/>
          </a:xfrm>
          <a:custGeom>
            <a:avLst/>
            <a:gdLst>
              <a:gd name="T0" fmla="*/ 1148 w 1148"/>
              <a:gd name="T1" fmla="*/ 515 h 1030"/>
              <a:gd name="T2" fmla="*/ 1019 w 1148"/>
              <a:gd name="T3" fmla="*/ 412 h 1030"/>
              <a:gd name="T4" fmla="*/ 515 w 1148"/>
              <a:gd name="T5" fmla="*/ 0 h 1030"/>
              <a:gd name="T6" fmla="*/ 0 w 1148"/>
              <a:gd name="T7" fmla="*/ 515 h 1030"/>
              <a:gd name="T8" fmla="*/ 515 w 1148"/>
              <a:gd name="T9" fmla="*/ 1030 h 1030"/>
              <a:gd name="T10" fmla="*/ 1019 w 1148"/>
              <a:gd name="T11" fmla="*/ 618 h 1030"/>
              <a:gd name="T12" fmla="*/ 1148 w 1148"/>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8" h="1030">
                <a:moveTo>
                  <a:pt x="1148" y="515"/>
                </a:moveTo>
                <a:cubicBezTo>
                  <a:pt x="1019" y="412"/>
                  <a:pt x="1019" y="412"/>
                  <a:pt x="1019" y="412"/>
                </a:cubicBezTo>
                <a:cubicBezTo>
                  <a:pt x="971" y="177"/>
                  <a:pt x="763" y="0"/>
                  <a:pt x="515" y="0"/>
                </a:cubicBezTo>
                <a:cubicBezTo>
                  <a:pt x="230" y="0"/>
                  <a:pt x="0" y="231"/>
                  <a:pt x="0" y="515"/>
                </a:cubicBezTo>
                <a:cubicBezTo>
                  <a:pt x="0" y="799"/>
                  <a:pt x="230" y="1030"/>
                  <a:pt x="515" y="1030"/>
                </a:cubicBezTo>
                <a:cubicBezTo>
                  <a:pt x="763" y="1030"/>
                  <a:pt x="971" y="853"/>
                  <a:pt x="1019" y="618"/>
                </a:cubicBezTo>
                <a:lnTo>
                  <a:pt x="1148"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25" name="Freeform 45"/>
          <p:cNvSpPr>
            <a:spLocks noEditPoints="1"/>
          </p:cNvSpPr>
          <p:nvPr/>
        </p:nvSpPr>
        <p:spPr bwMode="auto">
          <a:xfrm>
            <a:off x="4779416" y="1506795"/>
            <a:ext cx="2719821" cy="2444498"/>
          </a:xfrm>
          <a:custGeom>
            <a:avLst/>
            <a:gdLst>
              <a:gd name="T0" fmla="*/ 1019 w 1148"/>
              <a:gd name="T1" fmla="*/ 412 h 1030"/>
              <a:gd name="T2" fmla="*/ 515 w 1148"/>
              <a:gd name="T3" fmla="*/ 0 h 1030"/>
              <a:gd name="T4" fmla="*/ 0 w 1148"/>
              <a:gd name="T5" fmla="*/ 515 h 1030"/>
              <a:gd name="T6" fmla="*/ 515 w 1148"/>
              <a:gd name="T7" fmla="*/ 1030 h 1030"/>
              <a:gd name="T8" fmla="*/ 1019 w 1148"/>
              <a:gd name="T9" fmla="*/ 618 h 1030"/>
              <a:gd name="T10" fmla="*/ 1148 w 1148"/>
              <a:gd name="T11" fmla="*/ 515 h 1030"/>
              <a:gd name="T12" fmla="*/ 1019 w 1148"/>
              <a:gd name="T13" fmla="*/ 412 h 1030"/>
              <a:gd name="T14" fmla="*/ 515 w 1148"/>
              <a:gd name="T15" fmla="*/ 979 h 1030"/>
              <a:gd name="T16" fmla="*/ 51 w 1148"/>
              <a:gd name="T17" fmla="*/ 515 h 1030"/>
              <a:gd name="T18" fmla="*/ 515 w 1148"/>
              <a:gd name="T19" fmla="*/ 51 h 1030"/>
              <a:gd name="T20" fmla="*/ 979 w 1148"/>
              <a:gd name="T21" fmla="*/ 515 h 1030"/>
              <a:gd name="T22" fmla="*/ 515 w 1148"/>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8" h="1030">
                <a:moveTo>
                  <a:pt x="1019" y="412"/>
                </a:moveTo>
                <a:cubicBezTo>
                  <a:pt x="971" y="177"/>
                  <a:pt x="763" y="0"/>
                  <a:pt x="515" y="0"/>
                </a:cubicBezTo>
                <a:cubicBezTo>
                  <a:pt x="230" y="0"/>
                  <a:pt x="0" y="231"/>
                  <a:pt x="0" y="515"/>
                </a:cubicBezTo>
                <a:cubicBezTo>
                  <a:pt x="0" y="799"/>
                  <a:pt x="230" y="1030"/>
                  <a:pt x="515" y="1030"/>
                </a:cubicBezTo>
                <a:cubicBezTo>
                  <a:pt x="763" y="1030"/>
                  <a:pt x="971" y="853"/>
                  <a:pt x="1019" y="618"/>
                </a:cubicBezTo>
                <a:cubicBezTo>
                  <a:pt x="1148" y="515"/>
                  <a:pt x="1148" y="515"/>
                  <a:pt x="1148" y="515"/>
                </a:cubicBezTo>
                <a:lnTo>
                  <a:pt x="1019" y="412"/>
                </a:lnTo>
                <a:close/>
                <a:moveTo>
                  <a:pt x="515" y="979"/>
                </a:moveTo>
                <a:cubicBezTo>
                  <a:pt x="258" y="979"/>
                  <a:pt x="51" y="771"/>
                  <a:pt x="51" y="515"/>
                </a:cubicBezTo>
                <a:cubicBezTo>
                  <a:pt x="51" y="259"/>
                  <a:pt x="258" y="51"/>
                  <a:pt x="515" y="51"/>
                </a:cubicBezTo>
                <a:cubicBezTo>
                  <a:pt x="771" y="51"/>
                  <a:pt x="979" y="259"/>
                  <a:pt x="979" y="515"/>
                </a:cubicBezTo>
                <a:cubicBezTo>
                  <a:pt x="979" y="771"/>
                  <a:pt x="771" y="979"/>
                  <a:pt x="515" y="979"/>
                </a:cubicBezTo>
                <a:close/>
              </a:path>
            </a:pathLst>
          </a:custGeom>
          <a:solidFill>
            <a:srgbClr val="F3698A"/>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6" name="Freeform 46"/>
          <p:cNvSpPr/>
          <p:nvPr/>
        </p:nvSpPr>
        <p:spPr bwMode="auto">
          <a:xfrm>
            <a:off x="2735807" y="1506795"/>
            <a:ext cx="2722124" cy="2444498"/>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27" name="Freeform 47"/>
          <p:cNvSpPr>
            <a:spLocks noEditPoints="1"/>
          </p:cNvSpPr>
          <p:nvPr/>
        </p:nvSpPr>
        <p:spPr bwMode="auto">
          <a:xfrm>
            <a:off x="2735807" y="1506795"/>
            <a:ext cx="2722124" cy="2444498"/>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F6AC40"/>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8" name="Freeform 48"/>
          <p:cNvSpPr>
            <a:spLocks noEditPoints="1"/>
          </p:cNvSpPr>
          <p:nvPr/>
        </p:nvSpPr>
        <p:spPr bwMode="auto">
          <a:xfrm>
            <a:off x="5741125" y="2017455"/>
            <a:ext cx="630518" cy="630518"/>
          </a:xfrm>
          <a:custGeom>
            <a:avLst/>
            <a:gdLst>
              <a:gd name="T0" fmla="*/ 152 w 152"/>
              <a:gd name="T1" fmla="*/ 88 h 152"/>
              <a:gd name="T2" fmla="*/ 152 w 152"/>
              <a:gd name="T3" fmla="*/ 64 h 152"/>
              <a:gd name="T4" fmla="*/ 138 w 152"/>
              <a:gd name="T5" fmla="*/ 64 h 152"/>
              <a:gd name="T6" fmla="*/ 128 w 152"/>
              <a:gd name="T7" fmla="*/ 40 h 152"/>
              <a:gd name="T8" fmla="*/ 138 w 152"/>
              <a:gd name="T9" fmla="*/ 31 h 152"/>
              <a:gd name="T10" fmla="*/ 121 w 152"/>
              <a:gd name="T11" fmla="*/ 14 h 152"/>
              <a:gd name="T12" fmla="*/ 111 w 152"/>
              <a:gd name="T13" fmla="*/ 24 h 152"/>
              <a:gd name="T14" fmla="*/ 88 w 152"/>
              <a:gd name="T15" fmla="*/ 14 h 152"/>
              <a:gd name="T16" fmla="*/ 88 w 152"/>
              <a:gd name="T17" fmla="*/ 0 h 152"/>
              <a:gd name="T18" fmla="*/ 64 w 152"/>
              <a:gd name="T19" fmla="*/ 0 h 152"/>
              <a:gd name="T20" fmla="*/ 64 w 152"/>
              <a:gd name="T21" fmla="*/ 14 h 152"/>
              <a:gd name="T22" fmla="*/ 41 w 152"/>
              <a:gd name="T23" fmla="*/ 24 h 152"/>
              <a:gd name="T24" fmla="*/ 31 w 152"/>
              <a:gd name="T25" fmla="*/ 14 h 152"/>
              <a:gd name="T26" fmla="*/ 14 w 152"/>
              <a:gd name="T27" fmla="*/ 31 h 152"/>
              <a:gd name="T28" fmla="*/ 24 w 152"/>
              <a:gd name="T29" fmla="*/ 40 h 152"/>
              <a:gd name="T30" fmla="*/ 14 w 152"/>
              <a:gd name="T31" fmla="*/ 64 h 152"/>
              <a:gd name="T32" fmla="*/ 0 w 152"/>
              <a:gd name="T33" fmla="*/ 64 h 152"/>
              <a:gd name="T34" fmla="*/ 0 w 152"/>
              <a:gd name="T35" fmla="*/ 88 h 152"/>
              <a:gd name="T36" fmla="*/ 14 w 152"/>
              <a:gd name="T37" fmla="*/ 88 h 152"/>
              <a:gd name="T38" fmla="*/ 24 w 152"/>
              <a:gd name="T39" fmla="*/ 111 h 152"/>
              <a:gd name="T40" fmla="*/ 14 w 152"/>
              <a:gd name="T41" fmla="*/ 121 h 152"/>
              <a:gd name="T42" fmla="*/ 31 w 152"/>
              <a:gd name="T43" fmla="*/ 138 h 152"/>
              <a:gd name="T44" fmla="*/ 41 w 152"/>
              <a:gd name="T45" fmla="*/ 128 h 152"/>
              <a:gd name="T46" fmla="*/ 64 w 152"/>
              <a:gd name="T47" fmla="*/ 138 h 152"/>
              <a:gd name="T48" fmla="*/ 64 w 152"/>
              <a:gd name="T49" fmla="*/ 152 h 152"/>
              <a:gd name="T50" fmla="*/ 88 w 152"/>
              <a:gd name="T51" fmla="*/ 152 h 152"/>
              <a:gd name="T52" fmla="*/ 88 w 152"/>
              <a:gd name="T53" fmla="*/ 138 h 152"/>
              <a:gd name="T54" fmla="*/ 111 w 152"/>
              <a:gd name="T55" fmla="*/ 128 h 152"/>
              <a:gd name="T56" fmla="*/ 121 w 152"/>
              <a:gd name="T57" fmla="*/ 138 h 152"/>
              <a:gd name="T58" fmla="*/ 138 w 152"/>
              <a:gd name="T59" fmla="*/ 121 h 152"/>
              <a:gd name="T60" fmla="*/ 128 w 152"/>
              <a:gd name="T61" fmla="*/ 111 h 152"/>
              <a:gd name="T62" fmla="*/ 138 w 152"/>
              <a:gd name="T63" fmla="*/ 88 h 152"/>
              <a:gd name="T64" fmla="*/ 152 w 152"/>
              <a:gd name="T65" fmla="*/ 88 h 152"/>
              <a:gd name="T66" fmla="*/ 76 w 152"/>
              <a:gd name="T67" fmla="*/ 115 h 152"/>
              <a:gd name="T68" fmla="*/ 37 w 152"/>
              <a:gd name="T69" fmla="*/ 76 h 152"/>
              <a:gd name="T70" fmla="*/ 76 w 152"/>
              <a:gd name="T71" fmla="*/ 37 h 152"/>
              <a:gd name="T72" fmla="*/ 115 w 152"/>
              <a:gd name="T73" fmla="*/ 76 h 152"/>
              <a:gd name="T74" fmla="*/ 76 w 152"/>
              <a:gd name="T75" fmla="*/ 1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52">
                <a:moveTo>
                  <a:pt x="152" y="88"/>
                </a:moveTo>
                <a:cubicBezTo>
                  <a:pt x="152" y="64"/>
                  <a:pt x="152" y="64"/>
                  <a:pt x="152" y="64"/>
                </a:cubicBezTo>
                <a:cubicBezTo>
                  <a:pt x="138" y="64"/>
                  <a:pt x="138" y="64"/>
                  <a:pt x="138" y="64"/>
                </a:cubicBezTo>
                <a:cubicBezTo>
                  <a:pt x="136" y="55"/>
                  <a:pt x="133" y="47"/>
                  <a:pt x="128" y="40"/>
                </a:cubicBezTo>
                <a:cubicBezTo>
                  <a:pt x="138" y="31"/>
                  <a:pt x="138" y="31"/>
                  <a:pt x="138" y="31"/>
                </a:cubicBezTo>
                <a:cubicBezTo>
                  <a:pt x="121" y="14"/>
                  <a:pt x="121" y="14"/>
                  <a:pt x="121" y="14"/>
                </a:cubicBezTo>
                <a:cubicBezTo>
                  <a:pt x="111" y="24"/>
                  <a:pt x="111" y="24"/>
                  <a:pt x="111" y="24"/>
                </a:cubicBezTo>
                <a:cubicBezTo>
                  <a:pt x="104" y="19"/>
                  <a:pt x="96" y="16"/>
                  <a:pt x="88" y="14"/>
                </a:cubicBezTo>
                <a:cubicBezTo>
                  <a:pt x="88" y="0"/>
                  <a:pt x="88" y="0"/>
                  <a:pt x="88" y="0"/>
                </a:cubicBezTo>
                <a:cubicBezTo>
                  <a:pt x="64" y="0"/>
                  <a:pt x="64" y="0"/>
                  <a:pt x="64" y="0"/>
                </a:cubicBezTo>
                <a:cubicBezTo>
                  <a:pt x="64" y="14"/>
                  <a:pt x="64" y="14"/>
                  <a:pt x="64" y="14"/>
                </a:cubicBezTo>
                <a:cubicBezTo>
                  <a:pt x="56" y="16"/>
                  <a:pt x="48" y="19"/>
                  <a:pt x="41" y="24"/>
                </a:cubicBezTo>
                <a:cubicBezTo>
                  <a:pt x="31" y="14"/>
                  <a:pt x="31" y="14"/>
                  <a:pt x="31" y="14"/>
                </a:cubicBezTo>
                <a:cubicBezTo>
                  <a:pt x="14" y="31"/>
                  <a:pt x="14" y="31"/>
                  <a:pt x="14" y="31"/>
                </a:cubicBezTo>
                <a:cubicBezTo>
                  <a:pt x="24" y="40"/>
                  <a:pt x="24" y="40"/>
                  <a:pt x="24" y="40"/>
                </a:cubicBezTo>
                <a:cubicBezTo>
                  <a:pt x="19" y="47"/>
                  <a:pt x="16" y="55"/>
                  <a:pt x="14" y="64"/>
                </a:cubicBezTo>
                <a:cubicBezTo>
                  <a:pt x="0" y="64"/>
                  <a:pt x="0" y="64"/>
                  <a:pt x="0" y="64"/>
                </a:cubicBezTo>
                <a:cubicBezTo>
                  <a:pt x="0" y="88"/>
                  <a:pt x="0" y="88"/>
                  <a:pt x="0" y="88"/>
                </a:cubicBezTo>
                <a:cubicBezTo>
                  <a:pt x="14" y="88"/>
                  <a:pt x="14" y="88"/>
                  <a:pt x="14" y="88"/>
                </a:cubicBezTo>
                <a:cubicBezTo>
                  <a:pt x="16" y="96"/>
                  <a:pt x="19" y="104"/>
                  <a:pt x="24" y="111"/>
                </a:cubicBezTo>
                <a:cubicBezTo>
                  <a:pt x="14" y="121"/>
                  <a:pt x="14" y="121"/>
                  <a:pt x="14" y="121"/>
                </a:cubicBezTo>
                <a:cubicBezTo>
                  <a:pt x="31" y="138"/>
                  <a:pt x="31" y="138"/>
                  <a:pt x="31" y="138"/>
                </a:cubicBezTo>
                <a:cubicBezTo>
                  <a:pt x="41" y="128"/>
                  <a:pt x="41" y="128"/>
                  <a:pt x="41" y="128"/>
                </a:cubicBezTo>
                <a:cubicBezTo>
                  <a:pt x="48" y="133"/>
                  <a:pt x="56" y="136"/>
                  <a:pt x="64" y="138"/>
                </a:cubicBezTo>
                <a:cubicBezTo>
                  <a:pt x="64" y="152"/>
                  <a:pt x="64" y="152"/>
                  <a:pt x="64" y="152"/>
                </a:cubicBezTo>
                <a:cubicBezTo>
                  <a:pt x="88" y="152"/>
                  <a:pt x="88" y="152"/>
                  <a:pt x="88" y="152"/>
                </a:cubicBezTo>
                <a:cubicBezTo>
                  <a:pt x="88" y="138"/>
                  <a:pt x="88" y="138"/>
                  <a:pt x="88" y="138"/>
                </a:cubicBezTo>
                <a:cubicBezTo>
                  <a:pt x="96" y="136"/>
                  <a:pt x="104" y="133"/>
                  <a:pt x="111" y="128"/>
                </a:cubicBezTo>
                <a:cubicBezTo>
                  <a:pt x="121" y="138"/>
                  <a:pt x="121" y="138"/>
                  <a:pt x="121" y="138"/>
                </a:cubicBezTo>
                <a:cubicBezTo>
                  <a:pt x="138" y="121"/>
                  <a:pt x="138" y="121"/>
                  <a:pt x="138" y="121"/>
                </a:cubicBezTo>
                <a:cubicBezTo>
                  <a:pt x="128" y="111"/>
                  <a:pt x="128" y="111"/>
                  <a:pt x="128" y="111"/>
                </a:cubicBezTo>
                <a:cubicBezTo>
                  <a:pt x="133" y="104"/>
                  <a:pt x="136" y="96"/>
                  <a:pt x="138" y="88"/>
                </a:cubicBezTo>
                <a:lnTo>
                  <a:pt x="152" y="88"/>
                </a:lnTo>
                <a:close/>
                <a:moveTo>
                  <a:pt x="76" y="115"/>
                </a:moveTo>
                <a:cubicBezTo>
                  <a:pt x="54" y="115"/>
                  <a:pt x="37" y="98"/>
                  <a:pt x="37" y="76"/>
                </a:cubicBezTo>
                <a:cubicBezTo>
                  <a:pt x="37" y="54"/>
                  <a:pt x="54" y="37"/>
                  <a:pt x="76" y="37"/>
                </a:cubicBezTo>
                <a:cubicBezTo>
                  <a:pt x="98" y="37"/>
                  <a:pt x="115" y="54"/>
                  <a:pt x="115" y="76"/>
                </a:cubicBezTo>
                <a:cubicBezTo>
                  <a:pt x="115" y="98"/>
                  <a:pt x="98" y="115"/>
                  <a:pt x="76" y="115"/>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9" name="Freeform 49"/>
          <p:cNvSpPr>
            <a:spLocks noEditPoints="1"/>
          </p:cNvSpPr>
          <p:nvPr/>
        </p:nvSpPr>
        <p:spPr bwMode="auto">
          <a:xfrm>
            <a:off x="7786306" y="2050967"/>
            <a:ext cx="596272" cy="527780"/>
          </a:xfrm>
          <a:custGeom>
            <a:avLst/>
            <a:gdLst>
              <a:gd name="T0" fmla="*/ 29 w 144"/>
              <a:gd name="T1" fmla="*/ 53 h 127"/>
              <a:gd name="T2" fmla="*/ 45 w 144"/>
              <a:gd name="T3" fmla="*/ 72 h 127"/>
              <a:gd name="T4" fmla="*/ 65 w 144"/>
              <a:gd name="T5" fmla="*/ 58 h 127"/>
              <a:gd name="T6" fmla="*/ 50 w 144"/>
              <a:gd name="T7" fmla="*/ 39 h 127"/>
              <a:gd name="T8" fmla="*/ 65 w 144"/>
              <a:gd name="T9" fmla="*/ 29 h 127"/>
              <a:gd name="T10" fmla="*/ 8 w 144"/>
              <a:gd name="T11" fmla="*/ 0 h 127"/>
              <a:gd name="T12" fmla="*/ 13 w 144"/>
              <a:gd name="T13" fmla="*/ 63 h 127"/>
              <a:gd name="T14" fmla="*/ 29 w 144"/>
              <a:gd name="T15" fmla="*/ 53 h 127"/>
              <a:gd name="T16" fmla="*/ 115 w 144"/>
              <a:gd name="T17" fmla="*/ 53 h 127"/>
              <a:gd name="T18" fmla="*/ 131 w 144"/>
              <a:gd name="T19" fmla="*/ 63 h 127"/>
              <a:gd name="T20" fmla="*/ 136 w 144"/>
              <a:gd name="T21" fmla="*/ 0 h 127"/>
              <a:gd name="T22" fmla="*/ 80 w 144"/>
              <a:gd name="T23" fmla="*/ 29 h 127"/>
              <a:gd name="T24" fmla="*/ 95 w 144"/>
              <a:gd name="T25" fmla="*/ 39 h 127"/>
              <a:gd name="T26" fmla="*/ 0 w 144"/>
              <a:gd name="T27" fmla="*/ 103 h 127"/>
              <a:gd name="T28" fmla="*/ 5 w 144"/>
              <a:gd name="T29" fmla="*/ 127 h 127"/>
              <a:gd name="T30" fmla="*/ 115 w 144"/>
              <a:gd name="T31" fmla="*/ 53 h 127"/>
              <a:gd name="T32" fmla="*/ 101 w 144"/>
              <a:gd name="T33" fmla="*/ 86 h 127"/>
              <a:gd name="T34" fmla="*/ 81 w 144"/>
              <a:gd name="T35" fmla="*/ 103 h 127"/>
              <a:gd name="T36" fmla="*/ 139 w 144"/>
              <a:gd name="T37" fmla="*/ 127 h 127"/>
              <a:gd name="T38" fmla="*/ 144 w 144"/>
              <a:gd name="T39" fmla="*/ 103 h 127"/>
              <a:gd name="T40" fmla="*/ 101 w 144"/>
              <a:gd name="T41" fmla="*/ 8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27">
                <a:moveTo>
                  <a:pt x="29" y="53"/>
                </a:moveTo>
                <a:cubicBezTo>
                  <a:pt x="34" y="60"/>
                  <a:pt x="39" y="66"/>
                  <a:pt x="45" y="72"/>
                </a:cubicBezTo>
                <a:cubicBezTo>
                  <a:pt x="51" y="68"/>
                  <a:pt x="58" y="63"/>
                  <a:pt x="65" y="58"/>
                </a:cubicBezTo>
                <a:cubicBezTo>
                  <a:pt x="59" y="52"/>
                  <a:pt x="54" y="46"/>
                  <a:pt x="50" y="39"/>
                </a:cubicBezTo>
                <a:cubicBezTo>
                  <a:pt x="65" y="29"/>
                  <a:pt x="65" y="29"/>
                  <a:pt x="65" y="29"/>
                </a:cubicBezTo>
                <a:cubicBezTo>
                  <a:pt x="8" y="0"/>
                  <a:pt x="8" y="0"/>
                  <a:pt x="8" y="0"/>
                </a:cubicBezTo>
                <a:cubicBezTo>
                  <a:pt x="13" y="63"/>
                  <a:pt x="13" y="63"/>
                  <a:pt x="13" y="63"/>
                </a:cubicBezTo>
                <a:lnTo>
                  <a:pt x="29" y="53"/>
                </a:lnTo>
                <a:close/>
                <a:moveTo>
                  <a:pt x="115" y="53"/>
                </a:moveTo>
                <a:cubicBezTo>
                  <a:pt x="131" y="63"/>
                  <a:pt x="131" y="63"/>
                  <a:pt x="131" y="63"/>
                </a:cubicBezTo>
                <a:cubicBezTo>
                  <a:pt x="136" y="0"/>
                  <a:pt x="136" y="0"/>
                  <a:pt x="136" y="0"/>
                </a:cubicBezTo>
                <a:cubicBezTo>
                  <a:pt x="80" y="29"/>
                  <a:pt x="80" y="29"/>
                  <a:pt x="80" y="29"/>
                </a:cubicBezTo>
                <a:cubicBezTo>
                  <a:pt x="95" y="39"/>
                  <a:pt x="95" y="39"/>
                  <a:pt x="95" y="39"/>
                </a:cubicBezTo>
                <a:cubicBezTo>
                  <a:pt x="61" y="90"/>
                  <a:pt x="1" y="103"/>
                  <a:pt x="0" y="103"/>
                </a:cubicBezTo>
                <a:cubicBezTo>
                  <a:pt x="5" y="127"/>
                  <a:pt x="5" y="127"/>
                  <a:pt x="5" y="127"/>
                </a:cubicBezTo>
                <a:cubicBezTo>
                  <a:pt x="8" y="127"/>
                  <a:pt x="75" y="112"/>
                  <a:pt x="115" y="53"/>
                </a:cubicBezTo>
                <a:close/>
                <a:moveTo>
                  <a:pt x="101" y="86"/>
                </a:moveTo>
                <a:cubicBezTo>
                  <a:pt x="95" y="92"/>
                  <a:pt x="88" y="98"/>
                  <a:pt x="81" y="103"/>
                </a:cubicBezTo>
                <a:cubicBezTo>
                  <a:pt x="111" y="121"/>
                  <a:pt x="137" y="127"/>
                  <a:pt x="139" y="127"/>
                </a:cubicBezTo>
                <a:cubicBezTo>
                  <a:pt x="144" y="103"/>
                  <a:pt x="144" y="103"/>
                  <a:pt x="144" y="103"/>
                </a:cubicBezTo>
                <a:cubicBezTo>
                  <a:pt x="144" y="103"/>
                  <a:pt x="124" y="99"/>
                  <a:pt x="101" y="86"/>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1" name="Freeform 51"/>
          <p:cNvSpPr/>
          <p:nvPr/>
        </p:nvSpPr>
        <p:spPr bwMode="auto">
          <a:xfrm>
            <a:off x="3390577" y="2055586"/>
            <a:ext cx="1176430" cy="560012"/>
          </a:xfrm>
          <a:custGeom>
            <a:avLst/>
            <a:gdLst>
              <a:gd name="T0" fmla="*/ 584 w 584"/>
              <a:gd name="T1" fmla="*/ 0 h 278"/>
              <a:gd name="T2" fmla="*/ 449 w 584"/>
              <a:gd name="T3" fmla="*/ 31 h 278"/>
              <a:gd name="T4" fmla="*/ 469 w 584"/>
              <a:gd name="T5" fmla="*/ 62 h 278"/>
              <a:gd name="T6" fmla="*/ 278 w 584"/>
              <a:gd name="T7" fmla="*/ 200 h 278"/>
              <a:gd name="T8" fmla="*/ 214 w 584"/>
              <a:gd name="T9" fmla="*/ 116 h 278"/>
              <a:gd name="T10" fmla="*/ 204 w 584"/>
              <a:gd name="T11" fmla="*/ 101 h 278"/>
              <a:gd name="T12" fmla="*/ 190 w 584"/>
              <a:gd name="T13" fmla="*/ 112 h 278"/>
              <a:gd name="T14" fmla="*/ 0 w 584"/>
              <a:gd name="T15" fmla="*/ 250 h 278"/>
              <a:gd name="T16" fmla="*/ 21 w 584"/>
              <a:gd name="T17" fmla="*/ 278 h 278"/>
              <a:gd name="T18" fmla="*/ 196 w 584"/>
              <a:gd name="T19" fmla="*/ 151 h 278"/>
              <a:gd name="T20" fmla="*/ 260 w 584"/>
              <a:gd name="T21" fmla="*/ 237 h 278"/>
              <a:gd name="T22" fmla="*/ 270 w 584"/>
              <a:gd name="T23" fmla="*/ 252 h 278"/>
              <a:gd name="T24" fmla="*/ 284 w 584"/>
              <a:gd name="T25" fmla="*/ 241 h 278"/>
              <a:gd name="T26" fmla="*/ 490 w 584"/>
              <a:gd name="T27" fmla="*/ 91 h 278"/>
              <a:gd name="T28" fmla="*/ 490 w 584"/>
              <a:gd name="T29" fmla="*/ 91 h 278"/>
              <a:gd name="T30" fmla="*/ 512 w 584"/>
              <a:gd name="T31" fmla="*/ 120 h 278"/>
              <a:gd name="T32" fmla="*/ 584 w 584"/>
              <a:gd name="T3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4" h="278">
                <a:moveTo>
                  <a:pt x="584" y="0"/>
                </a:moveTo>
                <a:lnTo>
                  <a:pt x="449" y="31"/>
                </a:lnTo>
                <a:lnTo>
                  <a:pt x="469" y="62"/>
                </a:lnTo>
                <a:lnTo>
                  <a:pt x="278" y="200"/>
                </a:lnTo>
                <a:lnTo>
                  <a:pt x="214" y="116"/>
                </a:lnTo>
                <a:lnTo>
                  <a:pt x="204" y="101"/>
                </a:lnTo>
                <a:lnTo>
                  <a:pt x="190" y="112"/>
                </a:lnTo>
                <a:lnTo>
                  <a:pt x="0" y="250"/>
                </a:lnTo>
                <a:lnTo>
                  <a:pt x="21" y="278"/>
                </a:lnTo>
                <a:lnTo>
                  <a:pt x="196" y="151"/>
                </a:lnTo>
                <a:lnTo>
                  <a:pt x="260" y="237"/>
                </a:lnTo>
                <a:lnTo>
                  <a:pt x="270" y="252"/>
                </a:lnTo>
                <a:lnTo>
                  <a:pt x="284" y="241"/>
                </a:lnTo>
                <a:lnTo>
                  <a:pt x="490" y="91"/>
                </a:lnTo>
                <a:lnTo>
                  <a:pt x="490" y="91"/>
                </a:lnTo>
                <a:lnTo>
                  <a:pt x="512" y="120"/>
                </a:lnTo>
                <a:lnTo>
                  <a:pt x="584" y="0"/>
                </a:ln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5" name="文本框 34"/>
          <p:cNvSpPr txBox="1"/>
          <p:nvPr/>
        </p:nvSpPr>
        <p:spPr>
          <a:xfrm>
            <a:off x="3167996" y="2670198"/>
            <a:ext cx="1769877" cy="923330"/>
          </a:xfrm>
          <a:prstGeom prst="rect">
            <a:avLst/>
          </a:prstGeom>
          <a:noFill/>
        </p:spPr>
        <p:txBody>
          <a:bodyPr wrap="squar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r>
              <a:rPr lang="en-US" sz="1800" dirty="0">
                <a:latin typeface="Times New Roman" panose="02020603050405020304" pitchFamily="18" charset="0"/>
                <a:cs typeface="Times New Roman" panose="02020603050405020304" pitchFamily="18" charset="0"/>
              </a:rPr>
              <a:t>Statistics on the sampling frame of survey</a:t>
            </a:r>
            <a:endParaRPr lang="en-US" sz="1800" dirty="0">
              <a:latin typeface="Times New Roman" panose="02020603050405020304" pitchFamily="18" charset="0"/>
              <a:cs typeface="Times New Roman" panose="02020603050405020304" pitchFamily="18" charset="0"/>
            </a:endParaRPr>
          </a:p>
        </p:txBody>
      </p:sp>
      <p:sp>
        <p:nvSpPr>
          <p:cNvPr id="112" name="文本框 111"/>
          <p:cNvSpPr txBox="1"/>
          <p:nvPr/>
        </p:nvSpPr>
        <p:spPr>
          <a:xfrm>
            <a:off x="5334139" y="2812289"/>
            <a:ext cx="1611526" cy="646331"/>
          </a:xfrm>
          <a:prstGeom prst="rect">
            <a:avLst/>
          </a:prstGeom>
          <a:noFill/>
        </p:spPr>
        <p:txBody>
          <a:bodyPr wrap="squar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r>
              <a:rPr lang="en-US" sz="1800" dirty="0">
                <a:latin typeface="Times New Roman" panose="02020603050405020304" pitchFamily="18" charset="0"/>
                <a:cs typeface="Times New Roman" panose="02020603050405020304" pitchFamily="18" charset="0"/>
              </a:rPr>
              <a:t>Statistics on product in unit </a:t>
            </a:r>
            <a:endParaRPr lang="en-US" sz="1800" dirty="0">
              <a:latin typeface="Times New Roman" panose="02020603050405020304" pitchFamily="18" charset="0"/>
              <a:cs typeface="Times New Roman" panose="02020603050405020304" pitchFamily="18" charset="0"/>
            </a:endParaRPr>
          </a:p>
        </p:txBody>
      </p:sp>
      <p:sp>
        <p:nvSpPr>
          <p:cNvPr id="113" name="文本框 112"/>
          <p:cNvSpPr txBox="1"/>
          <p:nvPr/>
        </p:nvSpPr>
        <p:spPr>
          <a:xfrm>
            <a:off x="7517390" y="2811244"/>
            <a:ext cx="1730375" cy="646331"/>
          </a:xfrm>
          <a:prstGeom prst="rect">
            <a:avLst/>
          </a:prstGeom>
          <a:noFill/>
        </p:spPr>
        <p:txBody>
          <a:bodyPr wrap="squar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r>
              <a:rPr lang="en-US" sz="1800" dirty="0">
                <a:latin typeface="Times New Roman" panose="02020603050405020304" pitchFamily="18" charset="0"/>
                <a:cs typeface="Times New Roman" panose="02020603050405020304" pitchFamily="18" charset="0"/>
              </a:rPr>
              <a:t>Statistical integration</a:t>
            </a:r>
            <a:endParaRPr lang="en-US" sz="1800" dirty="0">
              <a:latin typeface="Times New Roman" panose="02020603050405020304" pitchFamily="18" charset="0"/>
              <a:cs typeface="Times New Roman" panose="02020603050405020304" pitchFamily="18" charset="0"/>
            </a:endParaRPr>
          </a:p>
        </p:txBody>
      </p:sp>
      <p:sp>
        <p:nvSpPr>
          <p:cNvPr id="7" name="文本框 6"/>
          <p:cNvSpPr txBox="1"/>
          <p:nvPr/>
        </p:nvSpPr>
        <p:spPr>
          <a:xfrm>
            <a:off x="648970" y="4887595"/>
            <a:ext cx="10667365" cy="1861185"/>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China's economic statistics is carried out for national economic accounting and statistics on various economic fields, and the respondents of statistics in various economic fields are statistical units. The Register is the basic information database of the statistical survey system, in which the respondents or potential respondents of economic statistics and a large number of their related characteristic data are timely maintained and comprehensively covered. In addition to databases that are provided with dynamical maintenance function, the Register also contains static databases and data snapshots, which takes on more functions.</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grpSp>
        <p:nvGrpSpPr>
          <p:cNvPr id="2" name="组合 1"/>
          <p:cNvGrpSpPr/>
          <p:nvPr/>
        </p:nvGrpSpPr>
        <p:grpSpPr>
          <a:xfrm>
            <a:off x="715645" y="4173855"/>
            <a:ext cx="2151380" cy="596265"/>
            <a:chOff x="666" y="6171"/>
            <a:chExt cx="3388" cy="939"/>
          </a:xfrm>
        </p:grpSpPr>
        <p:sp>
          <p:nvSpPr>
            <p:cNvPr id="4" name="Freeform 60"/>
            <p:cNvSpPr/>
            <p:nvPr/>
          </p:nvSpPr>
          <p:spPr bwMode="auto">
            <a:xfrm>
              <a:off x="666" y="6171"/>
              <a:ext cx="874" cy="939"/>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 name="圆角矩形 7"/>
            <p:cNvSpPr/>
            <p:nvPr/>
          </p:nvSpPr>
          <p:spPr>
            <a:xfrm>
              <a:off x="1714" y="6422"/>
              <a:ext cx="2340" cy="688"/>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What are the functions of the Register?</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9" name="等腰三角形 8"/>
            <p:cNvSpPr/>
            <p:nvPr/>
          </p:nvSpPr>
          <p:spPr>
            <a:xfrm rot="16200000">
              <a:off x="1600" y="6528"/>
              <a:ext cx="118" cy="238"/>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gr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942826" y="253277"/>
            <a:ext cx="1329799" cy="523220"/>
          </a:xfrm>
          <a:prstGeom prst="rect">
            <a:avLst/>
          </a:prstGeom>
          <a:noFill/>
        </p:spPr>
        <p:txBody>
          <a:bodyPr wrap="square" rtlCol="0">
            <a:spAutoFit/>
          </a:bodyPr>
          <a:lstStyle/>
          <a:p>
            <a:r>
              <a:rPr lang="en-US" sz="1400" dirty="0">
                <a:solidFill>
                  <a:schemeClr val="bg1"/>
                </a:solidFill>
                <a:latin typeface="Times New Roman" panose="02020603050405020304" pitchFamily="18" charset="0"/>
                <a:cs typeface="Times New Roman" panose="02020603050405020304" pitchFamily="18" charset="0"/>
              </a:rPr>
              <a:t>Management Principles</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26" name="Freeform 60"/>
          <p:cNvSpPr/>
          <p:nvPr/>
        </p:nvSpPr>
        <p:spPr bwMode="auto">
          <a:xfrm>
            <a:off x="547958" y="3746678"/>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7" name="文本框 26"/>
          <p:cNvSpPr txBox="1"/>
          <p:nvPr/>
        </p:nvSpPr>
        <p:spPr>
          <a:xfrm>
            <a:off x="481330" y="4545965"/>
            <a:ext cx="3442970" cy="2155825"/>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Considering the functions of Register, the needs of development and reform of statistical system, and the maintenance cost, the construction, management and maintenance are based on the following principles:</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28" name="圆角矩形 27"/>
          <p:cNvSpPr/>
          <p:nvPr/>
        </p:nvSpPr>
        <p:spPr>
          <a:xfrm>
            <a:off x="1215649" y="3819561"/>
            <a:ext cx="1469799" cy="523219"/>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latin typeface="Times New Roman" panose="02020603050405020304" pitchFamily="18" charset="0"/>
                <a:ea typeface="黑体" panose="02010609060101010101" charset="-122"/>
                <a:cs typeface="Times New Roman" panose="02020603050405020304" pitchFamily="18" charset="0"/>
              </a:rPr>
              <a:t>What are the principles of Register management and maintenance?</a:t>
            </a:r>
            <a:endParaRPr lang="en-US" sz="1050" dirty="0">
              <a:latin typeface="Times New Roman" panose="02020603050405020304" pitchFamily="18" charset="0"/>
              <a:ea typeface="黑体" panose="02010609060101010101" charset="-122"/>
              <a:cs typeface="Times New Roman" panose="02020603050405020304" pitchFamily="18" charset="0"/>
            </a:endParaRPr>
          </a:p>
        </p:txBody>
      </p:sp>
      <p:sp>
        <p:nvSpPr>
          <p:cNvPr id="29" name="等腰三角形 28"/>
          <p:cNvSpPr/>
          <p:nvPr/>
        </p:nvSpPr>
        <p:spPr>
          <a:xfrm rot="16200000">
            <a:off x="1141018" y="3973507"/>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15" name="Freeform 5"/>
          <p:cNvSpPr/>
          <p:nvPr/>
        </p:nvSpPr>
        <p:spPr bwMode="auto">
          <a:xfrm>
            <a:off x="4268788" y="1420813"/>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 name="Freeform 6"/>
          <p:cNvSpPr/>
          <p:nvPr/>
        </p:nvSpPr>
        <p:spPr bwMode="auto">
          <a:xfrm>
            <a:off x="6205538" y="1420813"/>
            <a:ext cx="1728788"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7" name="Freeform 7"/>
          <p:cNvSpPr/>
          <p:nvPr/>
        </p:nvSpPr>
        <p:spPr bwMode="auto">
          <a:xfrm>
            <a:off x="8143875" y="1420813"/>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 name="Freeform 8"/>
          <p:cNvSpPr/>
          <p:nvPr/>
        </p:nvSpPr>
        <p:spPr bwMode="auto">
          <a:xfrm>
            <a:off x="10082213" y="1420813"/>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 name="Oval 9"/>
          <p:cNvSpPr>
            <a:spLocks noChangeArrowheads="1"/>
          </p:cNvSpPr>
          <p:nvPr/>
        </p:nvSpPr>
        <p:spPr bwMode="auto">
          <a:xfrm>
            <a:off x="4486275" y="1639888"/>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0" name="Oval 10"/>
          <p:cNvSpPr>
            <a:spLocks noChangeArrowheads="1"/>
          </p:cNvSpPr>
          <p:nvPr/>
        </p:nvSpPr>
        <p:spPr bwMode="auto">
          <a:xfrm>
            <a:off x="6424613" y="1639888"/>
            <a:ext cx="1290638"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1" name="Oval 11"/>
          <p:cNvSpPr>
            <a:spLocks noChangeArrowheads="1"/>
          </p:cNvSpPr>
          <p:nvPr/>
        </p:nvSpPr>
        <p:spPr bwMode="auto">
          <a:xfrm>
            <a:off x="10291763" y="1639888"/>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2" name="Oval 12"/>
          <p:cNvSpPr>
            <a:spLocks noChangeArrowheads="1"/>
          </p:cNvSpPr>
          <p:nvPr/>
        </p:nvSpPr>
        <p:spPr bwMode="auto">
          <a:xfrm>
            <a:off x="8361363" y="1639888"/>
            <a:ext cx="1292225"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3" name="Oval 13"/>
          <p:cNvSpPr>
            <a:spLocks noChangeArrowheads="1"/>
          </p:cNvSpPr>
          <p:nvPr/>
        </p:nvSpPr>
        <p:spPr bwMode="auto">
          <a:xfrm>
            <a:off x="4584700" y="1736725"/>
            <a:ext cx="1095375" cy="1098550"/>
          </a:xfrm>
          <a:prstGeom prst="ellipse">
            <a:avLst/>
          </a:pr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4" name="Oval 14"/>
          <p:cNvSpPr>
            <a:spLocks noChangeArrowheads="1"/>
          </p:cNvSpPr>
          <p:nvPr/>
        </p:nvSpPr>
        <p:spPr bwMode="auto">
          <a:xfrm>
            <a:off x="4667250" y="1819275"/>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5" name="Oval 15"/>
          <p:cNvSpPr>
            <a:spLocks noChangeArrowheads="1"/>
          </p:cNvSpPr>
          <p:nvPr/>
        </p:nvSpPr>
        <p:spPr bwMode="auto">
          <a:xfrm>
            <a:off x="6521450" y="1736725"/>
            <a:ext cx="1096963" cy="1098550"/>
          </a:xfrm>
          <a:prstGeom prst="ellipse">
            <a:avLst/>
          </a:pr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0" name="Oval 16"/>
          <p:cNvSpPr>
            <a:spLocks noChangeArrowheads="1"/>
          </p:cNvSpPr>
          <p:nvPr/>
        </p:nvSpPr>
        <p:spPr bwMode="auto">
          <a:xfrm>
            <a:off x="10398125" y="1736725"/>
            <a:ext cx="1095375" cy="1098550"/>
          </a:xfrm>
          <a:prstGeom prst="ellipse">
            <a:avLst/>
          </a:pr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1" name="Oval 17"/>
          <p:cNvSpPr>
            <a:spLocks noChangeArrowheads="1"/>
          </p:cNvSpPr>
          <p:nvPr/>
        </p:nvSpPr>
        <p:spPr bwMode="auto">
          <a:xfrm>
            <a:off x="8459788" y="1736725"/>
            <a:ext cx="1096963" cy="1098550"/>
          </a:xfrm>
          <a:prstGeom prst="ellipse">
            <a:avLst/>
          </a:pr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4" name="Oval 18"/>
          <p:cNvSpPr>
            <a:spLocks noChangeArrowheads="1"/>
          </p:cNvSpPr>
          <p:nvPr/>
        </p:nvSpPr>
        <p:spPr bwMode="auto">
          <a:xfrm>
            <a:off x="6604000" y="1819275"/>
            <a:ext cx="939800"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5" name="Oval 19"/>
          <p:cNvSpPr>
            <a:spLocks noChangeArrowheads="1"/>
          </p:cNvSpPr>
          <p:nvPr/>
        </p:nvSpPr>
        <p:spPr bwMode="auto">
          <a:xfrm>
            <a:off x="8542338" y="1819275"/>
            <a:ext cx="93186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6" name="Oval 20"/>
          <p:cNvSpPr>
            <a:spLocks noChangeArrowheads="1"/>
          </p:cNvSpPr>
          <p:nvPr/>
        </p:nvSpPr>
        <p:spPr bwMode="auto">
          <a:xfrm>
            <a:off x="10472738" y="1819275"/>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7" name="Freeform 21"/>
          <p:cNvSpPr>
            <a:spLocks noEditPoints="1"/>
          </p:cNvSpPr>
          <p:nvPr/>
        </p:nvSpPr>
        <p:spPr bwMode="auto">
          <a:xfrm>
            <a:off x="10901363" y="2068513"/>
            <a:ext cx="382588" cy="269875"/>
          </a:xfrm>
          <a:custGeom>
            <a:avLst/>
            <a:gdLst>
              <a:gd name="T0" fmla="*/ 0 w 241"/>
              <a:gd name="T1" fmla="*/ 0 h 170"/>
              <a:gd name="T2" fmla="*/ 241 w 241"/>
              <a:gd name="T3" fmla="*/ 0 h 170"/>
              <a:gd name="T4" fmla="*/ 241 w 241"/>
              <a:gd name="T5" fmla="*/ 170 h 170"/>
              <a:gd name="T6" fmla="*/ 0 w 241"/>
              <a:gd name="T7" fmla="*/ 170 h 170"/>
              <a:gd name="T8" fmla="*/ 0 w 241"/>
              <a:gd name="T9" fmla="*/ 0 h 170"/>
              <a:gd name="T10" fmla="*/ 0 w 241"/>
              <a:gd name="T11" fmla="*/ 0 h 170"/>
              <a:gd name="T12" fmla="*/ 33 w 241"/>
              <a:gd name="T13" fmla="*/ 71 h 170"/>
              <a:gd name="T14" fmla="*/ 33 w 241"/>
              <a:gd name="T15" fmla="*/ 33 h 170"/>
              <a:gd name="T16" fmla="*/ 208 w 241"/>
              <a:gd name="T17" fmla="*/ 33 h 170"/>
              <a:gd name="T18" fmla="*/ 33 w 241"/>
              <a:gd name="T19" fmla="*/ 71 h 170"/>
              <a:gd name="T20" fmla="*/ 33 w 241"/>
              <a:gd name="T21" fmla="*/ 71 h 170"/>
              <a:gd name="T22" fmla="*/ 33 w 241"/>
              <a:gd name="T23" fmla="*/ 104 h 170"/>
              <a:gd name="T24" fmla="*/ 33 w 241"/>
              <a:gd name="T25" fmla="*/ 71 h 170"/>
              <a:gd name="T26" fmla="*/ 175 w 241"/>
              <a:gd name="T27" fmla="*/ 71 h 170"/>
              <a:gd name="T28" fmla="*/ 33 w 241"/>
              <a:gd name="T29" fmla="*/ 104 h 170"/>
              <a:gd name="T30" fmla="*/ 33 w 241"/>
              <a:gd name="T31" fmla="*/ 104 h 170"/>
              <a:gd name="T32" fmla="*/ 33 w 241"/>
              <a:gd name="T33" fmla="*/ 142 h 170"/>
              <a:gd name="T34" fmla="*/ 33 w 241"/>
              <a:gd name="T35" fmla="*/ 104 h 170"/>
              <a:gd name="T36" fmla="*/ 132 w 241"/>
              <a:gd name="T37" fmla="*/ 104 h 170"/>
              <a:gd name="T38" fmla="*/ 33 w 241"/>
              <a:gd name="T39" fmla="*/ 142 h 170"/>
              <a:gd name="T40" fmla="*/ 33 w 241"/>
              <a:gd name="T41" fmla="*/ 1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1" h="170">
                <a:moveTo>
                  <a:pt x="0" y="0"/>
                </a:moveTo>
                <a:lnTo>
                  <a:pt x="241" y="0"/>
                </a:lnTo>
                <a:lnTo>
                  <a:pt x="241" y="170"/>
                </a:lnTo>
                <a:lnTo>
                  <a:pt x="0" y="170"/>
                </a:lnTo>
                <a:lnTo>
                  <a:pt x="0" y="0"/>
                </a:lnTo>
                <a:lnTo>
                  <a:pt x="0" y="0"/>
                </a:lnTo>
                <a:close/>
                <a:moveTo>
                  <a:pt x="33" y="71"/>
                </a:moveTo>
                <a:lnTo>
                  <a:pt x="33" y="33"/>
                </a:lnTo>
                <a:lnTo>
                  <a:pt x="208" y="33"/>
                </a:lnTo>
                <a:lnTo>
                  <a:pt x="33" y="71"/>
                </a:lnTo>
                <a:lnTo>
                  <a:pt x="33" y="71"/>
                </a:lnTo>
                <a:close/>
                <a:moveTo>
                  <a:pt x="33" y="104"/>
                </a:moveTo>
                <a:lnTo>
                  <a:pt x="33" y="71"/>
                </a:lnTo>
                <a:lnTo>
                  <a:pt x="175" y="71"/>
                </a:lnTo>
                <a:lnTo>
                  <a:pt x="33" y="104"/>
                </a:lnTo>
                <a:lnTo>
                  <a:pt x="33" y="104"/>
                </a:lnTo>
                <a:close/>
                <a:moveTo>
                  <a:pt x="33" y="142"/>
                </a:moveTo>
                <a:lnTo>
                  <a:pt x="33" y="104"/>
                </a:lnTo>
                <a:lnTo>
                  <a:pt x="132" y="104"/>
                </a:lnTo>
                <a:lnTo>
                  <a:pt x="33" y="142"/>
                </a:lnTo>
                <a:lnTo>
                  <a:pt x="33" y="142"/>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8" name="Freeform 22"/>
          <p:cNvSpPr>
            <a:spLocks noEditPoints="1"/>
          </p:cNvSpPr>
          <p:nvPr/>
        </p:nvSpPr>
        <p:spPr bwMode="auto">
          <a:xfrm>
            <a:off x="10599738" y="2135188"/>
            <a:ext cx="684213" cy="392113"/>
          </a:xfrm>
          <a:custGeom>
            <a:avLst/>
            <a:gdLst>
              <a:gd name="T0" fmla="*/ 18 w 91"/>
              <a:gd name="T1" fmla="*/ 34 h 52"/>
              <a:gd name="T2" fmla="*/ 27 w 91"/>
              <a:gd name="T3" fmla="*/ 43 h 52"/>
              <a:gd name="T4" fmla="*/ 18 w 91"/>
              <a:gd name="T5" fmla="*/ 52 h 52"/>
              <a:gd name="T6" fmla="*/ 9 w 91"/>
              <a:gd name="T7" fmla="*/ 43 h 52"/>
              <a:gd name="T8" fmla="*/ 18 w 91"/>
              <a:gd name="T9" fmla="*/ 34 h 52"/>
              <a:gd name="T10" fmla="*/ 2 w 91"/>
              <a:gd name="T11" fmla="*/ 41 h 52"/>
              <a:gd name="T12" fmla="*/ 4 w 91"/>
              <a:gd name="T13" fmla="*/ 41 h 52"/>
              <a:gd name="T14" fmla="*/ 5 w 91"/>
              <a:gd name="T15" fmla="*/ 41 h 52"/>
              <a:gd name="T16" fmla="*/ 18 w 91"/>
              <a:gd name="T17" fmla="*/ 31 h 52"/>
              <a:gd name="T18" fmla="*/ 30 w 91"/>
              <a:gd name="T19" fmla="*/ 41 h 52"/>
              <a:gd name="T20" fmla="*/ 58 w 91"/>
              <a:gd name="T21" fmla="*/ 41 h 52"/>
              <a:gd name="T22" fmla="*/ 70 w 91"/>
              <a:gd name="T23" fmla="*/ 31 h 52"/>
              <a:gd name="T24" fmla="*/ 82 w 91"/>
              <a:gd name="T25" fmla="*/ 41 h 52"/>
              <a:gd name="T26" fmla="*/ 91 w 91"/>
              <a:gd name="T27" fmla="*/ 41 h 52"/>
              <a:gd name="T28" fmla="*/ 91 w 91"/>
              <a:gd name="T29" fmla="*/ 27 h 52"/>
              <a:gd name="T30" fmla="*/ 37 w 91"/>
              <a:gd name="T31" fmla="*/ 27 h 52"/>
              <a:gd name="T32" fmla="*/ 37 w 91"/>
              <a:gd name="T33" fmla="*/ 0 h 52"/>
              <a:gd name="T34" fmla="*/ 12 w 91"/>
              <a:gd name="T35" fmla="*/ 0 h 52"/>
              <a:gd name="T36" fmla="*/ 2 w 91"/>
              <a:gd name="T37" fmla="*/ 18 h 52"/>
              <a:gd name="T38" fmla="*/ 2 w 91"/>
              <a:gd name="T39" fmla="*/ 27 h 52"/>
              <a:gd name="T40" fmla="*/ 2 w 91"/>
              <a:gd name="T41" fmla="*/ 30 h 52"/>
              <a:gd name="T42" fmla="*/ 2 w 91"/>
              <a:gd name="T43" fmla="*/ 35 h 52"/>
              <a:gd name="T44" fmla="*/ 0 w 91"/>
              <a:gd name="T45" fmla="*/ 35 h 52"/>
              <a:gd name="T46" fmla="*/ 0 w 91"/>
              <a:gd name="T47" fmla="*/ 41 h 52"/>
              <a:gd name="T48" fmla="*/ 2 w 91"/>
              <a:gd name="T49" fmla="*/ 41 h 52"/>
              <a:gd name="T50" fmla="*/ 18 w 91"/>
              <a:gd name="T51" fmla="*/ 39 h 52"/>
              <a:gd name="T52" fmla="*/ 22 w 91"/>
              <a:gd name="T53" fmla="*/ 43 h 52"/>
              <a:gd name="T54" fmla="*/ 18 w 91"/>
              <a:gd name="T55" fmla="*/ 48 h 52"/>
              <a:gd name="T56" fmla="*/ 13 w 91"/>
              <a:gd name="T57" fmla="*/ 43 h 52"/>
              <a:gd name="T58" fmla="*/ 18 w 91"/>
              <a:gd name="T59" fmla="*/ 39 h 52"/>
              <a:gd name="T60" fmla="*/ 70 w 91"/>
              <a:gd name="T61" fmla="*/ 34 h 52"/>
              <a:gd name="T62" fmla="*/ 79 w 91"/>
              <a:gd name="T63" fmla="*/ 43 h 52"/>
              <a:gd name="T64" fmla="*/ 70 w 91"/>
              <a:gd name="T65" fmla="*/ 52 h 52"/>
              <a:gd name="T66" fmla="*/ 61 w 91"/>
              <a:gd name="T67" fmla="*/ 43 h 52"/>
              <a:gd name="T68" fmla="*/ 70 w 91"/>
              <a:gd name="T69" fmla="*/ 34 h 52"/>
              <a:gd name="T70" fmla="*/ 70 w 91"/>
              <a:gd name="T71" fmla="*/ 39 h 52"/>
              <a:gd name="T72" fmla="*/ 74 w 91"/>
              <a:gd name="T73" fmla="*/ 43 h 52"/>
              <a:gd name="T74" fmla="*/ 70 w 91"/>
              <a:gd name="T75" fmla="*/ 48 h 52"/>
              <a:gd name="T76" fmla="*/ 66 w 91"/>
              <a:gd name="T77" fmla="*/ 43 h 52"/>
              <a:gd name="T78" fmla="*/ 70 w 91"/>
              <a:gd name="T79" fmla="*/ 39 h 52"/>
              <a:gd name="T80" fmla="*/ 5 w 91"/>
              <a:gd name="T81" fmla="*/ 18 h 52"/>
              <a:gd name="T82" fmla="*/ 12 w 91"/>
              <a:gd name="T83" fmla="*/ 18 h 52"/>
              <a:gd name="T84" fmla="*/ 12 w 91"/>
              <a:gd name="T85" fmla="*/ 5 h 52"/>
              <a:gd name="T86" fmla="*/ 5 w 91"/>
              <a:gd name="T87" fmla="*/ 18 h 52"/>
              <a:gd name="T88" fmla="*/ 15 w 91"/>
              <a:gd name="T89" fmla="*/ 18 h 52"/>
              <a:gd name="T90" fmla="*/ 27 w 91"/>
              <a:gd name="T91" fmla="*/ 18 h 52"/>
              <a:gd name="T92" fmla="*/ 27 w 91"/>
              <a:gd name="T93" fmla="*/ 5 h 52"/>
              <a:gd name="T94" fmla="*/ 15 w 91"/>
              <a:gd name="T95" fmla="*/ 5 h 52"/>
              <a:gd name="T96" fmla="*/ 15 w 91"/>
              <a:gd name="T9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52">
                <a:moveTo>
                  <a:pt x="18" y="34"/>
                </a:moveTo>
                <a:cubicBezTo>
                  <a:pt x="23" y="34"/>
                  <a:pt x="27" y="38"/>
                  <a:pt x="27" y="43"/>
                </a:cubicBezTo>
                <a:cubicBezTo>
                  <a:pt x="27" y="48"/>
                  <a:pt x="23" y="52"/>
                  <a:pt x="18" y="52"/>
                </a:cubicBezTo>
                <a:cubicBezTo>
                  <a:pt x="13" y="52"/>
                  <a:pt x="9" y="48"/>
                  <a:pt x="9" y="43"/>
                </a:cubicBezTo>
                <a:cubicBezTo>
                  <a:pt x="9" y="38"/>
                  <a:pt x="13" y="34"/>
                  <a:pt x="18" y="34"/>
                </a:cubicBezTo>
                <a:close/>
                <a:moveTo>
                  <a:pt x="2" y="41"/>
                </a:moveTo>
                <a:cubicBezTo>
                  <a:pt x="4" y="41"/>
                  <a:pt x="4" y="41"/>
                  <a:pt x="4" y="41"/>
                </a:cubicBezTo>
                <a:cubicBezTo>
                  <a:pt x="5" y="41"/>
                  <a:pt x="5" y="41"/>
                  <a:pt x="5" y="41"/>
                </a:cubicBezTo>
                <a:cubicBezTo>
                  <a:pt x="6" y="36"/>
                  <a:pt x="11" y="31"/>
                  <a:pt x="18" y="31"/>
                </a:cubicBezTo>
                <a:cubicBezTo>
                  <a:pt x="24" y="31"/>
                  <a:pt x="29" y="36"/>
                  <a:pt x="30" y="41"/>
                </a:cubicBezTo>
                <a:cubicBezTo>
                  <a:pt x="58" y="41"/>
                  <a:pt x="58" y="41"/>
                  <a:pt x="58" y="41"/>
                </a:cubicBezTo>
                <a:cubicBezTo>
                  <a:pt x="58" y="36"/>
                  <a:pt x="64" y="31"/>
                  <a:pt x="70" y="31"/>
                </a:cubicBezTo>
                <a:cubicBezTo>
                  <a:pt x="76" y="31"/>
                  <a:pt x="81" y="36"/>
                  <a:pt x="82" y="41"/>
                </a:cubicBezTo>
                <a:cubicBezTo>
                  <a:pt x="91" y="41"/>
                  <a:pt x="91" y="41"/>
                  <a:pt x="91" y="41"/>
                </a:cubicBezTo>
                <a:cubicBezTo>
                  <a:pt x="91" y="27"/>
                  <a:pt x="91" y="27"/>
                  <a:pt x="91" y="27"/>
                </a:cubicBezTo>
                <a:cubicBezTo>
                  <a:pt x="37" y="27"/>
                  <a:pt x="37" y="27"/>
                  <a:pt x="37" y="27"/>
                </a:cubicBezTo>
                <a:cubicBezTo>
                  <a:pt x="37" y="0"/>
                  <a:pt x="37" y="0"/>
                  <a:pt x="37" y="0"/>
                </a:cubicBezTo>
                <a:cubicBezTo>
                  <a:pt x="12" y="0"/>
                  <a:pt x="12" y="0"/>
                  <a:pt x="12" y="0"/>
                </a:cubicBezTo>
                <a:cubicBezTo>
                  <a:pt x="2" y="18"/>
                  <a:pt x="2" y="18"/>
                  <a:pt x="2" y="18"/>
                </a:cubicBezTo>
                <a:cubicBezTo>
                  <a:pt x="2" y="27"/>
                  <a:pt x="2" y="27"/>
                  <a:pt x="2" y="27"/>
                </a:cubicBezTo>
                <a:cubicBezTo>
                  <a:pt x="2" y="30"/>
                  <a:pt x="2" y="30"/>
                  <a:pt x="2" y="30"/>
                </a:cubicBezTo>
                <a:cubicBezTo>
                  <a:pt x="2" y="35"/>
                  <a:pt x="2" y="35"/>
                  <a:pt x="2" y="35"/>
                </a:cubicBezTo>
                <a:cubicBezTo>
                  <a:pt x="0" y="35"/>
                  <a:pt x="0" y="35"/>
                  <a:pt x="0" y="35"/>
                </a:cubicBezTo>
                <a:cubicBezTo>
                  <a:pt x="0" y="41"/>
                  <a:pt x="0" y="41"/>
                  <a:pt x="0" y="41"/>
                </a:cubicBezTo>
                <a:cubicBezTo>
                  <a:pt x="2" y="41"/>
                  <a:pt x="2" y="41"/>
                  <a:pt x="2" y="41"/>
                </a:cubicBezTo>
                <a:close/>
                <a:moveTo>
                  <a:pt x="18" y="39"/>
                </a:moveTo>
                <a:cubicBezTo>
                  <a:pt x="20" y="39"/>
                  <a:pt x="22" y="41"/>
                  <a:pt x="22" y="43"/>
                </a:cubicBezTo>
                <a:cubicBezTo>
                  <a:pt x="22" y="46"/>
                  <a:pt x="20" y="48"/>
                  <a:pt x="18" y="48"/>
                </a:cubicBezTo>
                <a:cubicBezTo>
                  <a:pt x="15" y="48"/>
                  <a:pt x="13" y="46"/>
                  <a:pt x="13" y="43"/>
                </a:cubicBezTo>
                <a:cubicBezTo>
                  <a:pt x="13" y="41"/>
                  <a:pt x="15" y="39"/>
                  <a:pt x="18" y="39"/>
                </a:cubicBezTo>
                <a:close/>
                <a:moveTo>
                  <a:pt x="70" y="34"/>
                </a:moveTo>
                <a:cubicBezTo>
                  <a:pt x="75" y="34"/>
                  <a:pt x="79" y="38"/>
                  <a:pt x="79" y="43"/>
                </a:cubicBezTo>
                <a:cubicBezTo>
                  <a:pt x="79" y="48"/>
                  <a:pt x="75" y="52"/>
                  <a:pt x="70" y="52"/>
                </a:cubicBezTo>
                <a:cubicBezTo>
                  <a:pt x="65" y="52"/>
                  <a:pt x="61" y="48"/>
                  <a:pt x="61" y="43"/>
                </a:cubicBezTo>
                <a:cubicBezTo>
                  <a:pt x="61" y="38"/>
                  <a:pt x="65" y="34"/>
                  <a:pt x="70" y="34"/>
                </a:cubicBezTo>
                <a:close/>
                <a:moveTo>
                  <a:pt x="70" y="39"/>
                </a:moveTo>
                <a:cubicBezTo>
                  <a:pt x="72" y="39"/>
                  <a:pt x="74" y="41"/>
                  <a:pt x="74" y="43"/>
                </a:cubicBezTo>
                <a:cubicBezTo>
                  <a:pt x="74" y="46"/>
                  <a:pt x="72" y="48"/>
                  <a:pt x="70" y="48"/>
                </a:cubicBezTo>
                <a:cubicBezTo>
                  <a:pt x="67" y="48"/>
                  <a:pt x="66" y="46"/>
                  <a:pt x="66" y="43"/>
                </a:cubicBezTo>
                <a:cubicBezTo>
                  <a:pt x="66" y="41"/>
                  <a:pt x="67" y="39"/>
                  <a:pt x="70" y="39"/>
                </a:cubicBezTo>
                <a:close/>
                <a:moveTo>
                  <a:pt x="5" y="18"/>
                </a:moveTo>
                <a:cubicBezTo>
                  <a:pt x="12" y="18"/>
                  <a:pt x="12" y="18"/>
                  <a:pt x="12" y="18"/>
                </a:cubicBezTo>
                <a:cubicBezTo>
                  <a:pt x="12" y="5"/>
                  <a:pt x="12" y="5"/>
                  <a:pt x="12" y="5"/>
                </a:cubicBezTo>
                <a:cubicBezTo>
                  <a:pt x="5" y="18"/>
                  <a:pt x="5" y="18"/>
                  <a:pt x="5" y="18"/>
                </a:cubicBezTo>
                <a:close/>
                <a:moveTo>
                  <a:pt x="15" y="18"/>
                </a:moveTo>
                <a:cubicBezTo>
                  <a:pt x="27" y="18"/>
                  <a:pt x="27" y="18"/>
                  <a:pt x="27" y="18"/>
                </a:cubicBezTo>
                <a:cubicBezTo>
                  <a:pt x="27" y="5"/>
                  <a:pt x="27" y="5"/>
                  <a:pt x="27" y="5"/>
                </a:cubicBezTo>
                <a:cubicBezTo>
                  <a:pt x="15" y="5"/>
                  <a:pt x="15" y="5"/>
                  <a:pt x="15" y="5"/>
                </a:cubicBezTo>
                <a:cubicBezTo>
                  <a:pt x="15" y="18"/>
                  <a:pt x="15" y="18"/>
                  <a:pt x="15" y="18"/>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9" name="Freeform 23"/>
          <p:cNvSpPr/>
          <p:nvPr/>
        </p:nvSpPr>
        <p:spPr bwMode="auto">
          <a:xfrm>
            <a:off x="8707438" y="2000250"/>
            <a:ext cx="563563" cy="557213"/>
          </a:xfrm>
          <a:custGeom>
            <a:avLst/>
            <a:gdLst>
              <a:gd name="T0" fmla="*/ 345 w 355"/>
              <a:gd name="T1" fmla="*/ 48 h 351"/>
              <a:gd name="T2" fmla="*/ 345 w 355"/>
              <a:gd name="T3" fmla="*/ 48 h 351"/>
              <a:gd name="T4" fmla="*/ 355 w 355"/>
              <a:gd name="T5" fmla="*/ 76 h 351"/>
              <a:gd name="T6" fmla="*/ 312 w 355"/>
              <a:gd name="T7" fmla="*/ 123 h 351"/>
              <a:gd name="T8" fmla="*/ 279 w 355"/>
              <a:gd name="T9" fmla="*/ 114 h 351"/>
              <a:gd name="T10" fmla="*/ 279 w 355"/>
              <a:gd name="T11" fmla="*/ 114 h 351"/>
              <a:gd name="T12" fmla="*/ 114 w 355"/>
              <a:gd name="T13" fmla="*/ 275 h 351"/>
              <a:gd name="T14" fmla="*/ 114 w 355"/>
              <a:gd name="T15" fmla="*/ 280 h 351"/>
              <a:gd name="T16" fmla="*/ 123 w 355"/>
              <a:gd name="T17" fmla="*/ 313 h 351"/>
              <a:gd name="T18" fmla="*/ 76 w 355"/>
              <a:gd name="T19" fmla="*/ 351 h 351"/>
              <a:gd name="T20" fmla="*/ 47 w 355"/>
              <a:gd name="T21" fmla="*/ 346 h 351"/>
              <a:gd name="T22" fmla="*/ 47 w 355"/>
              <a:gd name="T23" fmla="*/ 346 h 351"/>
              <a:gd name="T24" fmla="*/ 47 w 355"/>
              <a:gd name="T25" fmla="*/ 341 h 351"/>
              <a:gd name="T26" fmla="*/ 80 w 355"/>
              <a:gd name="T27" fmla="*/ 313 h 351"/>
              <a:gd name="T28" fmla="*/ 66 w 355"/>
              <a:gd name="T29" fmla="*/ 289 h 351"/>
              <a:gd name="T30" fmla="*/ 43 w 355"/>
              <a:gd name="T31" fmla="*/ 275 h 351"/>
              <a:gd name="T32" fmla="*/ 14 w 355"/>
              <a:gd name="T33" fmla="*/ 308 h 351"/>
              <a:gd name="T34" fmla="*/ 9 w 355"/>
              <a:gd name="T35" fmla="*/ 308 h 351"/>
              <a:gd name="T36" fmla="*/ 9 w 355"/>
              <a:gd name="T37" fmla="*/ 308 h 351"/>
              <a:gd name="T38" fmla="*/ 0 w 355"/>
              <a:gd name="T39" fmla="*/ 275 h 351"/>
              <a:gd name="T40" fmla="*/ 43 w 355"/>
              <a:gd name="T41" fmla="*/ 232 h 351"/>
              <a:gd name="T42" fmla="*/ 76 w 355"/>
              <a:gd name="T43" fmla="*/ 242 h 351"/>
              <a:gd name="T44" fmla="*/ 80 w 355"/>
              <a:gd name="T45" fmla="*/ 242 h 351"/>
              <a:gd name="T46" fmla="*/ 241 w 355"/>
              <a:gd name="T47" fmla="*/ 81 h 351"/>
              <a:gd name="T48" fmla="*/ 241 w 355"/>
              <a:gd name="T49" fmla="*/ 76 h 351"/>
              <a:gd name="T50" fmla="*/ 232 w 355"/>
              <a:gd name="T51" fmla="*/ 43 h 351"/>
              <a:gd name="T52" fmla="*/ 279 w 355"/>
              <a:gd name="T53" fmla="*/ 0 h 351"/>
              <a:gd name="T54" fmla="*/ 308 w 355"/>
              <a:gd name="T55" fmla="*/ 10 h 351"/>
              <a:gd name="T56" fmla="*/ 308 w 355"/>
              <a:gd name="T57" fmla="*/ 10 h 351"/>
              <a:gd name="T58" fmla="*/ 308 w 355"/>
              <a:gd name="T59" fmla="*/ 10 h 351"/>
              <a:gd name="T60" fmla="*/ 274 w 355"/>
              <a:gd name="T61" fmla="*/ 43 h 351"/>
              <a:gd name="T62" fmla="*/ 289 w 355"/>
              <a:gd name="T63" fmla="*/ 67 h 351"/>
              <a:gd name="T64" fmla="*/ 312 w 355"/>
              <a:gd name="T65" fmla="*/ 81 h 351"/>
              <a:gd name="T66" fmla="*/ 345 w 355"/>
              <a:gd name="T67" fmla="*/ 48 h 351"/>
              <a:gd name="T68" fmla="*/ 345 w 355"/>
              <a:gd name="T69" fmla="*/ 48 h 351"/>
              <a:gd name="T70" fmla="*/ 345 w 355"/>
              <a:gd name="T71" fmla="*/ 4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5" h="351">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0" name="Freeform 24"/>
          <p:cNvSpPr/>
          <p:nvPr/>
        </p:nvSpPr>
        <p:spPr bwMode="auto">
          <a:xfrm>
            <a:off x="8737600" y="2008188"/>
            <a:ext cx="569913" cy="571500"/>
          </a:xfrm>
          <a:custGeom>
            <a:avLst/>
            <a:gdLst>
              <a:gd name="T0" fmla="*/ 21 w 76"/>
              <a:gd name="T1" fmla="*/ 18 h 76"/>
              <a:gd name="T2" fmla="*/ 46 w 76"/>
              <a:gd name="T3" fmla="*/ 43 h 76"/>
              <a:gd name="T4" fmla="*/ 52 w 76"/>
              <a:gd name="T5" fmla="*/ 37 h 76"/>
              <a:gd name="T6" fmla="*/ 55 w 76"/>
              <a:gd name="T7" fmla="*/ 40 h 76"/>
              <a:gd name="T8" fmla="*/ 53 w 76"/>
              <a:gd name="T9" fmla="*/ 42 h 76"/>
              <a:gd name="T10" fmla="*/ 74 w 76"/>
              <a:gd name="T11" fmla="*/ 63 h 76"/>
              <a:gd name="T12" fmla="*/ 73 w 76"/>
              <a:gd name="T13" fmla="*/ 73 h 76"/>
              <a:gd name="T14" fmla="*/ 73 w 76"/>
              <a:gd name="T15" fmla="*/ 73 h 76"/>
              <a:gd name="T16" fmla="*/ 63 w 76"/>
              <a:gd name="T17" fmla="*/ 74 h 76"/>
              <a:gd name="T18" fmla="*/ 42 w 76"/>
              <a:gd name="T19" fmla="*/ 53 h 76"/>
              <a:gd name="T20" fmla="*/ 40 w 76"/>
              <a:gd name="T21" fmla="*/ 55 h 76"/>
              <a:gd name="T22" fmla="*/ 37 w 76"/>
              <a:gd name="T23" fmla="*/ 52 h 76"/>
              <a:gd name="T24" fmla="*/ 43 w 76"/>
              <a:gd name="T25" fmla="*/ 46 h 76"/>
              <a:gd name="T26" fmla="*/ 18 w 76"/>
              <a:gd name="T27" fmla="*/ 21 h 76"/>
              <a:gd name="T28" fmla="*/ 11 w 76"/>
              <a:gd name="T29" fmla="*/ 20 h 76"/>
              <a:gd name="T30" fmla="*/ 0 w 76"/>
              <a:gd name="T31" fmla="*/ 9 h 76"/>
              <a:gd name="T32" fmla="*/ 9 w 76"/>
              <a:gd name="T33" fmla="*/ 0 h 76"/>
              <a:gd name="T34" fmla="*/ 21 w 76"/>
              <a:gd name="T35" fmla="*/ 11 h 76"/>
              <a:gd name="T36" fmla="*/ 21 w 76"/>
              <a:gd name="T37" fmla="*/ 1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76">
                <a:moveTo>
                  <a:pt x="21" y="18"/>
                </a:moveTo>
                <a:cubicBezTo>
                  <a:pt x="46" y="43"/>
                  <a:pt x="46" y="43"/>
                  <a:pt x="46" y="43"/>
                </a:cubicBezTo>
                <a:cubicBezTo>
                  <a:pt x="52" y="37"/>
                  <a:pt x="52" y="37"/>
                  <a:pt x="52" y="37"/>
                </a:cubicBezTo>
                <a:cubicBezTo>
                  <a:pt x="55" y="40"/>
                  <a:pt x="55" y="40"/>
                  <a:pt x="55" y="40"/>
                </a:cubicBezTo>
                <a:cubicBezTo>
                  <a:pt x="53" y="42"/>
                  <a:pt x="53" y="42"/>
                  <a:pt x="53" y="42"/>
                </a:cubicBezTo>
                <a:cubicBezTo>
                  <a:pt x="74" y="63"/>
                  <a:pt x="74" y="63"/>
                  <a:pt x="74" y="63"/>
                </a:cubicBezTo>
                <a:cubicBezTo>
                  <a:pt x="76" y="65"/>
                  <a:pt x="76" y="70"/>
                  <a:pt x="73" y="73"/>
                </a:cubicBezTo>
                <a:cubicBezTo>
                  <a:pt x="73" y="73"/>
                  <a:pt x="73" y="73"/>
                  <a:pt x="73" y="73"/>
                </a:cubicBezTo>
                <a:cubicBezTo>
                  <a:pt x="70" y="76"/>
                  <a:pt x="65" y="76"/>
                  <a:pt x="63" y="74"/>
                </a:cubicBezTo>
                <a:cubicBezTo>
                  <a:pt x="56" y="67"/>
                  <a:pt x="49" y="60"/>
                  <a:pt x="42" y="53"/>
                </a:cubicBezTo>
                <a:cubicBezTo>
                  <a:pt x="40" y="55"/>
                  <a:pt x="40" y="55"/>
                  <a:pt x="40" y="55"/>
                </a:cubicBezTo>
                <a:cubicBezTo>
                  <a:pt x="37" y="52"/>
                  <a:pt x="37" y="52"/>
                  <a:pt x="37" y="52"/>
                </a:cubicBezTo>
                <a:cubicBezTo>
                  <a:pt x="43" y="46"/>
                  <a:pt x="43" y="46"/>
                  <a:pt x="43" y="46"/>
                </a:cubicBezTo>
                <a:cubicBezTo>
                  <a:pt x="18" y="21"/>
                  <a:pt x="18" y="21"/>
                  <a:pt x="18" y="21"/>
                </a:cubicBezTo>
                <a:cubicBezTo>
                  <a:pt x="11" y="20"/>
                  <a:pt x="11" y="20"/>
                  <a:pt x="11" y="20"/>
                </a:cubicBezTo>
                <a:cubicBezTo>
                  <a:pt x="0" y="9"/>
                  <a:pt x="0" y="9"/>
                  <a:pt x="0" y="9"/>
                </a:cubicBezTo>
                <a:cubicBezTo>
                  <a:pt x="9" y="0"/>
                  <a:pt x="9" y="0"/>
                  <a:pt x="9" y="0"/>
                </a:cubicBezTo>
                <a:cubicBezTo>
                  <a:pt x="21" y="11"/>
                  <a:pt x="21" y="11"/>
                  <a:pt x="21" y="11"/>
                </a:cubicBezTo>
                <a:cubicBezTo>
                  <a:pt x="21" y="18"/>
                  <a:pt x="21" y="18"/>
                  <a:pt x="21" y="18"/>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9" name="Freeform 25"/>
          <p:cNvSpPr/>
          <p:nvPr/>
        </p:nvSpPr>
        <p:spPr bwMode="auto">
          <a:xfrm>
            <a:off x="4975225" y="1962150"/>
            <a:ext cx="330200" cy="180975"/>
          </a:xfrm>
          <a:custGeom>
            <a:avLst/>
            <a:gdLst>
              <a:gd name="T0" fmla="*/ 170 w 208"/>
              <a:gd name="T1" fmla="*/ 0 h 114"/>
              <a:gd name="T2" fmla="*/ 208 w 208"/>
              <a:gd name="T3" fmla="*/ 114 h 114"/>
              <a:gd name="T4" fmla="*/ 18 w 208"/>
              <a:gd name="T5" fmla="*/ 114 h 114"/>
              <a:gd name="T6" fmla="*/ 0 w 208"/>
              <a:gd name="T7" fmla="*/ 62 h 114"/>
              <a:gd name="T8" fmla="*/ 170 w 208"/>
              <a:gd name="T9" fmla="*/ 0 h 114"/>
              <a:gd name="T10" fmla="*/ 170 w 208"/>
              <a:gd name="T11" fmla="*/ 0 h 114"/>
            </a:gdLst>
            <a:ahLst/>
            <a:cxnLst>
              <a:cxn ang="0">
                <a:pos x="T0" y="T1"/>
              </a:cxn>
              <a:cxn ang="0">
                <a:pos x="T2" y="T3"/>
              </a:cxn>
              <a:cxn ang="0">
                <a:pos x="T4" y="T5"/>
              </a:cxn>
              <a:cxn ang="0">
                <a:pos x="T6" y="T7"/>
              </a:cxn>
              <a:cxn ang="0">
                <a:pos x="T8" y="T9"/>
              </a:cxn>
              <a:cxn ang="0">
                <a:pos x="T10" y="T11"/>
              </a:cxn>
            </a:cxnLst>
            <a:rect l="0" t="0" r="r" b="b"/>
            <a:pathLst>
              <a:path w="208" h="114">
                <a:moveTo>
                  <a:pt x="170" y="0"/>
                </a:moveTo>
                <a:lnTo>
                  <a:pt x="208" y="114"/>
                </a:lnTo>
                <a:lnTo>
                  <a:pt x="18" y="114"/>
                </a:lnTo>
                <a:lnTo>
                  <a:pt x="0" y="62"/>
                </a:lnTo>
                <a:lnTo>
                  <a:pt x="170" y="0"/>
                </a:lnTo>
                <a:lnTo>
                  <a:pt x="170" y="0"/>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0" name="Freeform 26"/>
          <p:cNvSpPr>
            <a:spLocks noEditPoints="1"/>
          </p:cNvSpPr>
          <p:nvPr/>
        </p:nvSpPr>
        <p:spPr bwMode="auto">
          <a:xfrm>
            <a:off x="4741863" y="2060575"/>
            <a:ext cx="668338" cy="565150"/>
          </a:xfrm>
          <a:custGeom>
            <a:avLst/>
            <a:gdLst>
              <a:gd name="T0" fmla="*/ 30 w 89"/>
              <a:gd name="T1" fmla="*/ 36 h 75"/>
              <a:gd name="T2" fmla="*/ 17 w 89"/>
              <a:gd name="T3" fmla="*/ 0 h 75"/>
              <a:gd name="T4" fmla="*/ 17 w 89"/>
              <a:gd name="T5" fmla="*/ 1 h 75"/>
              <a:gd name="T6" fmla="*/ 18 w 89"/>
              <a:gd name="T7" fmla="*/ 1 h 75"/>
              <a:gd name="T8" fmla="*/ 18 w 89"/>
              <a:gd name="T9" fmla="*/ 2 h 75"/>
              <a:gd name="T10" fmla="*/ 18 w 89"/>
              <a:gd name="T11" fmla="*/ 2 h 75"/>
              <a:gd name="T12" fmla="*/ 18 w 89"/>
              <a:gd name="T13" fmla="*/ 2 h 75"/>
              <a:gd name="T14" fmla="*/ 18 w 89"/>
              <a:gd name="T15" fmla="*/ 2 h 75"/>
              <a:gd name="T16" fmla="*/ 18 w 89"/>
              <a:gd name="T17" fmla="*/ 3 h 75"/>
              <a:gd name="T18" fmla="*/ 18 w 89"/>
              <a:gd name="T19" fmla="*/ 3 h 75"/>
              <a:gd name="T20" fmla="*/ 18 w 89"/>
              <a:gd name="T21" fmla="*/ 3 h 75"/>
              <a:gd name="T22" fmla="*/ 19 w 89"/>
              <a:gd name="T23" fmla="*/ 4 h 75"/>
              <a:gd name="T24" fmla="*/ 39 w 89"/>
              <a:gd name="T25" fmla="*/ 13 h 75"/>
              <a:gd name="T26" fmla="*/ 84 w 89"/>
              <a:gd name="T27" fmla="*/ 13 h 75"/>
              <a:gd name="T28" fmla="*/ 74 w 89"/>
              <a:gd name="T29" fmla="*/ 45 h 75"/>
              <a:gd name="T30" fmla="*/ 48 w 89"/>
              <a:gd name="T31" fmla="*/ 45 h 75"/>
              <a:gd name="T32" fmla="*/ 74 w 89"/>
              <a:gd name="T33" fmla="*/ 54 h 75"/>
              <a:gd name="T34" fmla="*/ 33 w 89"/>
              <a:gd name="T35" fmla="*/ 58 h 75"/>
              <a:gd name="T36" fmla="*/ 14 w 89"/>
              <a:gd name="T37" fmla="*/ 5 h 75"/>
              <a:gd name="T38" fmla="*/ 71 w 89"/>
              <a:gd name="T39" fmla="*/ 67 h 75"/>
              <a:gd name="T40" fmla="*/ 67 w 89"/>
              <a:gd name="T41" fmla="*/ 59 h 75"/>
              <a:gd name="T42" fmla="*/ 67 w 89"/>
              <a:gd name="T43" fmla="*/ 59 h 75"/>
              <a:gd name="T44" fmla="*/ 25 w 89"/>
              <a:gd name="T45" fmla="*/ 22 h 75"/>
              <a:gd name="T46" fmla="*/ 25 w 89"/>
              <a:gd name="T47" fmla="*/ 22 h 75"/>
              <a:gd name="T48" fmla="*/ 23 w 89"/>
              <a:gd name="T49" fmla="*/ 17 h 75"/>
              <a:gd name="T50" fmla="*/ 24 w 89"/>
              <a:gd name="T51" fmla="*/ 18 h 75"/>
              <a:gd name="T52" fmla="*/ 24 w 89"/>
              <a:gd name="T53" fmla="*/ 18 h 75"/>
              <a:gd name="T54" fmla="*/ 24 w 89"/>
              <a:gd name="T55" fmla="*/ 19 h 75"/>
              <a:gd name="T56" fmla="*/ 24 w 89"/>
              <a:gd name="T57" fmla="*/ 20 h 75"/>
              <a:gd name="T58" fmla="*/ 24 w 89"/>
              <a:gd name="T59" fmla="*/ 20 h 75"/>
              <a:gd name="T60" fmla="*/ 24 w 89"/>
              <a:gd name="T61" fmla="*/ 20 h 75"/>
              <a:gd name="T62" fmla="*/ 27 w 89"/>
              <a:gd name="T63" fmla="*/ 27 h 75"/>
              <a:gd name="T64" fmla="*/ 27 w 89"/>
              <a:gd name="T65" fmla="*/ 27 h 75"/>
              <a:gd name="T66" fmla="*/ 27 w 89"/>
              <a:gd name="T67" fmla="*/ 27 h 75"/>
              <a:gd name="T68" fmla="*/ 27 w 89"/>
              <a:gd name="T69" fmla="*/ 28 h 75"/>
              <a:gd name="T70" fmla="*/ 27 w 89"/>
              <a:gd name="T71" fmla="*/ 28 h 75"/>
              <a:gd name="T72" fmla="*/ 27 w 89"/>
              <a:gd name="T73" fmla="*/ 27 h 75"/>
              <a:gd name="T74" fmla="*/ 18 w 89"/>
              <a:gd name="T75" fmla="*/ 2 h 75"/>
              <a:gd name="T76" fmla="*/ 18 w 89"/>
              <a:gd name="T77" fmla="*/ 2 h 75"/>
              <a:gd name="T78" fmla="*/ 18 w 89"/>
              <a:gd name="T79" fmla="*/ 4 h 75"/>
              <a:gd name="T80" fmla="*/ 35 w 89"/>
              <a:gd name="T81" fmla="*/ 67 h 75"/>
              <a:gd name="T82" fmla="*/ 39 w 89"/>
              <a:gd name="T83" fmla="*/ 75 h 75"/>
              <a:gd name="T84" fmla="*/ 58 w 89"/>
              <a:gd name="T85" fmla="*/ 41 h 75"/>
              <a:gd name="T86" fmla="*/ 63 w 89"/>
              <a:gd name="T87" fmla="*/ 41 h 75"/>
              <a:gd name="T88" fmla="*/ 63 w 89"/>
              <a:gd name="T89" fmla="*/ 41 h 75"/>
              <a:gd name="T90" fmla="*/ 25 w 89"/>
              <a:gd name="T91" fmla="*/ 21 h 75"/>
              <a:gd name="T92" fmla="*/ 25 w 89"/>
              <a:gd name="T93" fmla="*/ 21 h 75"/>
              <a:gd name="T94" fmla="*/ 25 w 89"/>
              <a:gd name="T95" fmla="*/ 22 h 75"/>
              <a:gd name="T96" fmla="*/ 61 w 89"/>
              <a:gd name="T97" fmla="*/ 22 h 75"/>
              <a:gd name="T98" fmla="*/ 46 w 89"/>
              <a:gd name="T99" fmla="*/ 31 h 75"/>
              <a:gd name="T100" fmla="*/ 64 w 89"/>
              <a:gd name="T101" fmla="*/ 31 h 75"/>
              <a:gd name="T102" fmla="*/ 64 w 89"/>
              <a:gd name="T103" fmla="*/ 31 h 75"/>
              <a:gd name="T104" fmla="*/ 81 w 89"/>
              <a:gd name="T105" fmla="*/ 2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75">
                <a:moveTo>
                  <a:pt x="32" y="41"/>
                </a:moveTo>
                <a:cubicBezTo>
                  <a:pt x="43" y="41"/>
                  <a:pt x="43" y="41"/>
                  <a:pt x="43" y="41"/>
                </a:cubicBezTo>
                <a:cubicBezTo>
                  <a:pt x="43" y="39"/>
                  <a:pt x="43" y="37"/>
                  <a:pt x="42" y="36"/>
                </a:cubicBezTo>
                <a:cubicBezTo>
                  <a:pt x="38" y="36"/>
                  <a:pt x="34" y="36"/>
                  <a:pt x="30" y="36"/>
                </a:cubicBezTo>
                <a:cubicBezTo>
                  <a:pt x="31" y="37"/>
                  <a:pt x="31" y="39"/>
                  <a:pt x="32" y="41"/>
                </a:cubicBezTo>
                <a:close/>
                <a:moveTo>
                  <a:pt x="0" y="0"/>
                </a:moveTo>
                <a:cubicBezTo>
                  <a:pt x="12" y="0"/>
                  <a:pt x="12" y="0"/>
                  <a:pt x="12" y="0"/>
                </a:cubicBezTo>
                <a:cubicBezTo>
                  <a:pt x="17" y="0"/>
                  <a:pt x="17" y="0"/>
                  <a:pt x="17" y="0"/>
                </a:cubicBezTo>
                <a:cubicBezTo>
                  <a:pt x="17" y="0"/>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8" y="1"/>
                  <a:pt x="18" y="1"/>
                  <a:pt x="18" y="1"/>
                </a:cubicBezTo>
                <a:cubicBezTo>
                  <a:pt x="18" y="1"/>
                  <a:pt x="18" y="1"/>
                  <a:pt x="18"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4"/>
                  <a:pt x="18" y="4"/>
                </a:cubicBezTo>
                <a:cubicBezTo>
                  <a:pt x="18" y="4"/>
                  <a:pt x="18" y="4"/>
                  <a:pt x="18" y="4"/>
                </a:cubicBezTo>
                <a:cubicBezTo>
                  <a:pt x="18" y="4"/>
                  <a:pt x="18" y="4"/>
                  <a:pt x="18" y="4"/>
                </a:cubicBezTo>
                <a:cubicBezTo>
                  <a:pt x="18" y="4"/>
                  <a:pt x="19" y="4"/>
                  <a:pt x="19" y="4"/>
                </a:cubicBezTo>
                <a:cubicBezTo>
                  <a:pt x="19" y="4"/>
                  <a:pt x="19" y="4"/>
                  <a:pt x="19" y="4"/>
                </a:cubicBezTo>
                <a:cubicBezTo>
                  <a:pt x="19" y="4"/>
                  <a:pt x="19" y="5"/>
                  <a:pt x="19" y="5"/>
                </a:cubicBezTo>
                <a:cubicBezTo>
                  <a:pt x="20" y="8"/>
                  <a:pt x="21" y="10"/>
                  <a:pt x="22" y="13"/>
                </a:cubicBezTo>
                <a:cubicBezTo>
                  <a:pt x="39" y="13"/>
                  <a:pt x="39" y="13"/>
                  <a:pt x="39" y="13"/>
                </a:cubicBezTo>
                <a:cubicBezTo>
                  <a:pt x="44" y="13"/>
                  <a:pt x="44" y="13"/>
                  <a:pt x="44" y="13"/>
                </a:cubicBezTo>
                <a:cubicBezTo>
                  <a:pt x="62" y="13"/>
                  <a:pt x="62" y="13"/>
                  <a:pt x="62" y="13"/>
                </a:cubicBezTo>
                <a:cubicBezTo>
                  <a:pt x="67" y="13"/>
                  <a:pt x="67" y="13"/>
                  <a:pt x="67" y="13"/>
                </a:cubicBezTo>
                <a:cubicBezTo>
                  <a:pt x="84" y="13"/>
                  <a:pt x="84" y="13"/>
                  <a:pt x="84" y="13"/>
                </a:cubicBezTo>
                <a:cubicBezTo>
                  <a:pt x="85" y="13"/>
                  <a:pt x="85" y="13"/>
                  <a:pt x="85" y="13"/>
                </a:cubicBezTo>
                <a:cubicBezTo>
                  <a:pt x="89" y="13"/>
                  <a:pt x="89" y="13"/>
                  <a:pt x="89" y="13"/>
                </a:cubicBezTo>
                <a:cubicBezTo>
                  <a:pt x="85" y="24"/>
                  <a:pt x="81" y="34"/>
                  <a:pt x="77" y="45"/>
                </a:cubicBezTo>
                <a:cubicBezTo>
                  <a:pt x="74" y="45"/>
                  <a:pt x="74" y="45"/>
                  <a:pt x="74" y="45"/>
                </a:cubicBezTo>
                <a:cubicBezTo>
                  <a:pt x="72" y="45"/>
                  <a:pt x="72" y="45"/>
                  <a:pt x="72" y="45"/>
                </a:cubicBezTo>
                <a:cubicBezTo>
                  <a:pt x="62" y="45"/>
                  <a:pt x="62" y="45"/>
                  <a:pt x="62" y="45"/>
                </a:cubicBezTo>
                <a:cubicBezTo>
                  <a:pt x="58" y="45"/>
                  <a:pt x="58" y="45"/>
                  <a:pt x="58" y="45"/>
                </a:cubicBezTo>
                <a:cubicBezTo>
                  <a:pt x="48" y="45"/>
                  <a:pt x="48" y="45"/>
                  <a:pt x="48" y="45"/>
                </a:cubicBezTo>
                <a:cubicBezTo>
                  <a:pt x="44" y="45"/>
                  <a:pt x="44" y="45"/>
                  <a:pt x="44" y="45"/>
                </a:cubicBezTo>
                <a:cubicBezTo>
                  <a:pt x="33" y="45"/>
                  <a:pt x="33" y="45"/>
                  <a:pt x="33" y="45"/>
                </a:cubicBezTo>
                <a:cubicBezTo>
                  <a:pt x="34" y="48"/>
                  <a:pt x="35" y="51"/>
                  <a:pt x="36" y="54"/>
                </a:cubicBezTo>
                <a:cubicBezTo>
                  <a:pt x="74" y="54"/>
                  <a:pt x="74" y="54"/>
                  <a:pt x="74" y="54"/>
                </a:cubicBezTo>
                <a:cubicBezTo>
                  <a:pt x="73" y="58"/>
                  <a:pt x="73" y="58"/>
                  <a:pt x="73" y="58"/>
                </a:cubicBezTo>
                <a:cubicBezTo>
                  <a:pt x="38" y="58"/>
                  <a:pt x="38" y="58"/>
                  <a:pt x="38" y="58"/>
                </a:cubicBezTo>
                <a:cubicBezTo>
                  <a:pt x="33" y="58"/>
                  <a:pt x="33" y="58"/>
                  <a:pt x="33" y="58"/>
                </a:cubicBezTo>
                <a:cubicBezTo>
                  <a:pt x="33" y="58"/>
                  <a:pt x="33" y="58"/>
                  <a:pt x="33" y="58"/>
                </a:cubicBezTo>
                <a:cubicBezTo>
                  <a:pt x="33" y="58"/>
                  <a:pt x="33" y="58"/>
                  <a:pt x="33" y="58"/>
                </a:cubicBezTo>
                <a:cubicBezTo>
                  <a:pt x="32" y="54"/>
                  <a:pt x="30" y="50"/>
                  <a:pt x="29" y="45"/>
                </a:cubicBezTo>
                <a:cubicBezTo>
                  <a:pt x="28" y="45"/>
                  <a:pt x="28" y="45"/>
                  <a:pt x="28" y="45"/>
                </a:cubicBezTo>
                <a:cubicBezTo>
                  <a:pt x="24" y="32"/>
                  <a:pt x="19" y="18"/>
                  <a:pt x="14" y="5"/>
                </a:cubicBezTo>
                <a:cubicBezTo>
                  <a:pt x="0" y="5"/>
                  <a:pt x="0" y="5"/>
                  <a:pt x="0" y="5"/>
                </a:cubicBezTo>
                <a:cubicBezTo>
                  <a:pt x="0" y="0"/>
                  <a:pt x="0" y="0"/>
                  <a:pt x="0" y="0"/>
                </a:cubicBezTo>
                <a:close/>
                <a:moveTo>
                  <a:pt x="67" y="63"/>
                </a:moveTo>
                <a:cubicBezTo>
                  <a:pt x="69" y="63"/>
                  <a:pt x="71" y="65"/>
                  <a:pt x="71" y="67"/>
                </a:cubicBezTo>
                <a:cubicBezTo>
                  <a:pt x="71" y="69"/>
                  <a:pt x="69" y="70"/>
                  <a:pt x="67" y="70"/>
                </a:cubicBezTo>
                <a:cubicBezTo>
                  <a:pt x="65" y="70"/>
                  <a:pt x="63" y="69"/>
                  <a:pt x="63" y="67"/>
                </a:cubicBezTo>
                <a:cubicBezTo>
                  <a:pt x="63" y="65"/>
                  <a:pt x="65" y="63"/>
                  <a:pt x="67" y="63"/>
                </a:cubicBezTo>
                <a:close/>
                <a:moveTo>
                  <a:pt x="67" y="59"/>
                </a:moveTo>
                <a:cubicBezTo>
                  <a:pt x="71" y="59"/>
                  <a:pt x="75" y="62"/>
                  <a:pt x="75" y="67"/>
                </a:cubicBezTo>
                <a:cubicBezTo>
                  <a:pt x="75" y="71"/>
                  <a:pt x="71" y="75"/>
                  <a:pt x="67" y="75"/>
                </a:cubicBezTo>
                <a:cubicBezTo>
                  <a:pt x="63" y="75"/>
                  <a:pt x="59" y="71"/>
                  <a:pt x="59" y="67"/>
                </a:cubicBezTo>
                <a:cubicBezTo>
                  <a:pt x="59" y="62"/>
                  <a:pt x="63" y="59"/>
                  <a:pt x="67" y="59"/>
                </a:cubicBezTo>
                <a:close/>
                <a:moveTo>
                  <a:pt x="25" y="21"/>
                </a:moveTo>
                <a:cubicBezTo>
                  <a:pt x="25" y="21"/>
                  <a:pt x="25" y="21"/>
                  <a:pt x="25" y="22"/>
                </a:cubicBezTo>
                <a:cubicBezTo>
                  <a:pt x="25" y="22"/>
                  <a:pt x="25" y="22"/>
                  <a:pt x="25" y="22"/>
                </a:cubicBezTo>
                <a:cubicBezTo>
                  <a:pt x="25" y="22"/>
                  <a:pt x="25" y="22"/>
                  <a:pt x="25" y="22"/>
                </a:cubicBezTo>
                <a:cubicBezTo>
                  <a:pt x="25" y="22"/>
                  <a:pt x="25" y="22"/>
                  <a:pt x="25" y="22"/>
                </a:cubicBezTo>
                <a:cubicBezTo>
                  <a:pt x="25" y="22"/>
                  <a:pt x="25" y="22"/>
                  <a:pt x="25" y="22"/>
                </a:cubicBezTo>
                <a:cubicBezTo>
                  <a:pt x="25" y="21"/>
                  <a:pt x="25" y="21"/>
                  <a:pt x="25" y="21"/>
                </a:cubicBezTo>
                <a:close/>
                <a:moveTo>
                  <a:pt x="25" y="22"/>
                </a:moveTo>
                <a:cubicBezTo>
                  <a:pt x="25" y="22"/>
                  <a:pt x="25" y="22"/>
                  <a:pt x="25" y="22"/>
                </a:cubicBezTo>
                <a:cubicBezTo>
                  <a:pt x="30" y="22"/>
                  <a:pt x="35" y="22"/>
                  <a:pt x="40" y="22"/>
                </a:cubicBezTo>
                <a:cubicBezTo>
                  <a:pt x="40" y="21"/>
                  <a:pt x="40" y="19"/>
                  <a:pt x="40" y="17"/>
                </a:cubicBezTo>
                <a:cubicBezTo>
                  <a:pt x="23" y="17"/>
                  <a:pt x="23" y="17"/>
                  <a:pt x="23" y="17"/>
                </a:cubicBezTo>
                <a:cubicBezTo>
                  <a:pt x="23" y="17"/>
                  <a:pt x="23" y="18"/>
                  <a:pt x="23" y="18"/>
                </a:cubicBezTo>
                <a:cubicBezTo>
                  <a:pt x="23" y="18"/>
                  <a:pt x="23"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2"/>
                  <a:pt x="25" y="22"/>
                  <a:pt x="25" y="22"/>
                </a:cubicBezTo>
                <a:close/>
                <a:moveTo>
                  <a:pt x="27" y="27"/>
                </a:move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8" y="29"/>
                  <a:pt x="28" y="30"/>
                  <a:pt x="28" y="31"/>
                </a:cubicBezTo>
                <a:cubicBezTo>
                  <a:pt x="33" y="31"/>
                  <a:pt x="37" y="31"/>
                  <a:pt x="42" y="31"/>
                </a:cubicBezTo>
                <a:cubicBezTo>
                  <a:pt x="41" y="30"/>
                  <a:pt x="41" y="28"/>
                  <a:pt x="41" y="27"/>
                </a:cubicBezTo>
                <a:cubicBezTo>
                  <a:pt x="36" y="27"/>
                  <a:pt x="31" y="27"/>
                  <a:pt x="27" y="27"/>
                </a:cubicBezTo>
                <a:close/>
                <a:moveTo>
                  <a:pt x="17" y="0"/>
                </a:moveTo>
                <a:cubicBezTo>
                  <a:pt x="17" y="0"/>
                  <a:pt x="17" y="1"/>
                  <a:pt x="17" y="1"/>
                </a:cubicBezTo>
                <a:cubicBezTo>
                  <a:pt x="17" y="0"/>
                  <a:pt x="17" y="0"/>
                  <a:pt x="17" y="0"/>
                </a:cubicBezTo>
                <a:close/>
                <a:moveTo>
                  <a:pt x="18" y="2"/>
                </a:moveTo>
                <a:cubicBezTo>
                  <a:pt x="18" y="2"/>
                  <a:pt x="18" y="2"/>
                  <a:pt x="18" y="2"/>
                </a:cubicBezTo>
                <a:cubicBezTo>
                  <a:pt x="18" y="2"/>
                  <a:pt x="18" y="2"/>
                  <a:pt x="18" y="2"/>
                </a:cubicBezTo>
                <a:close/>
                <a:moveTo>
                  <a:pt x="18" y="2"/>
                </a:moveTo>
                <a:cubicBezTo>
                  <a:pt x="18" y="2"/>
                  <a:pt x="18" y="2"/>
                  <a:pt x="18" y="2"/>
                </a:cubicBezTo>
                <a:cubicBezTo>
                  <a:pt x="18" y="2"/>
                  <a:pt x="18" y="2"/>
                  <a:pt x="18" y="2"/>
                </a:cubicBezTo>
                <a:close/>
                <a:moveTo>
                  <a:pt x="18" y="4"/>
                </a:moveTo>
                <a:cubicBezTo>
                  <a:pt x="18" y="4"/>
                  <a:pt x="19" y="4"/>
                  <a:pt x="19" y="4"/>
                </a:cubicBezTo>
                <a:cubicBezTo>
                  <a:pt x="18" y="4"/>
                  <a:pt x="18" y="4"/>
                  <a:pt x="18" y="4"/>
                </a:cubicBezTo>
                <a:close/>
                <a:moveTo>
                  <a:pt x="39" y="63"/>
                </a:moveTo>
                <a:cubicBezTo>
                  <a:pt x="41" y="63"/>
                  <a:pt x="42" y="65"/>
                  <a:pt x="42" y="67"/>
                </a:cubicBezTo>
                <a:cubicBezTo>
                  <a:pt x="42" y="69"/>
                  <a:pt x="41" y="70"/>
                  <a:pt x="39" y="70"/>
                </a:cubicBezTo>
                <a:cubicBezTo>
                  <a:pt x="37" y="70"/>
                  <a:pt x="35" y="69"/>
                  <a:pt x="35" y="67"/>
                </a:cubicBezTo>
                <a:cubicBezTo>
                  <a:pt x="35" y="65"/>
                  <a:pt x="37" y="63"/>
                  <a:pt x="39" y="63"/>
                </a:cubicBezTo>
                <a:close/>
                <a:moveTo>
                  <a:pt x="39" y="59"/>
                </a:moveTo>
                <a:cubicBezTo>
                  <a:pt x="43" y="59"/>
                  <a:pt x="46" y="62"/>
                  <a:pt x="46" y="67"/>
                </a:cubicBezTo>
                <a:cubicBezTo>
                  <a:pt x="46" y="71"/>
                  <a:pt x="43" y="75"/>
                  <a:pt x="39" y="75"/>
                </a:cubicBezTo>
                <a:cubicBezTo>
                  <a:pt x="34" y="75"/>
                  <a:pt x="31" y="71"/>
                  <a:pt x="31" y="67"/>
                </a:cubicBezTo>
                <a:cubicBezTo>
                  <a:pt x="31" y="62"/>
                  <a:pt x="34" y="59"/>
                  <a:pt x="39" y="59"/>
                </a:cubicBezTo>
                <a:close/>
                <a:moveTo>
                  <a:pt x="47" y="41"/>
                </a:moveTo>
                <a:cubicBezTo>
                  <a:pt x="58" y="41"/>
                  <a:pt x="58" y="41"/>
                  <a:pt x="58" y="41"/>
                </a:cubicBezTo>
                <a:cubicBezTo>
                  <a:pt x="58" y="39"/>
                  <a:pt x="59" y="37"/>
                  <a:pt x="59" y="36"/>
                </a:cubicBezTo>
                <a:cubicBezTo>
                  <a:pt x="55" y="36"/>
                  <a:pt x="51" y="36"/>
                  <a:pt x="47" y="36"/>
                </a:cubicBezTo>
                <a:cubicBezTo>
                  <a:pt x="47" y="37"/>
                  <a:pt x="47" y="39"/>
                  <a:pt x="47" y="41"/>
                </a:cubicBezTo>
                <a:close/>
                <a:moveTo>
                  <a:pt x="63" y="41"/>
                </a:moveTo>
                <a:cubicBezTo>
                  <a:pt x="74" y="41"/>
                  <a:pt x="74" y="41"/>
                  <a:pt x="74" y="41"/>
                </a:cubicBezTo>
                <a:cubicBezTo>
                  <a:pt x="75" y="39"/>
                  <a:pt x="75" y="37"/>
                  <a:pt x="76" y="36"/>
                </a:cubicBezTo>
                <a:cubicBezTo>
                  <a:pt x="72" y="36"/>
                  <a:pt x="68" y="36"/>
                  <a:pt x="63" y="36"/>
                </a:cubicBezTo>
                <a:cubicBezTo>
                  <a:pt x="63" y="37"/>
                  <a:pt x="63" y="39"/>
                  <a:pt x="63" y="41"/>
                </a:cubicBezTo>
                <a:close/>
                <a:moveTo>
                  <a:pt x="27" y="27"/>
                </a:moveTo>
                <a:cubicBezTo>
                  <a:pt x="27" y="27"/>
                  <a:pt x="27" y="27"/>
                  <a:pt x="27" y="27"/>
                </a:cubicBezTo>
                <a:cubicBezTo>
                  <a:pt x="27" y="27"/>
                  <a:pt x="27" y="27"/>
                  <a:pt x="27" y="27"/>
                </a:cubicBezTo>
                <a:close/>
                <a:moveTo>
                  <a:pt x="25" y="21"/>
                </a:move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lose/>
                <a:moveTo>
                  <a:pt x="25" y="22"/>
                </a:moveTo>
                <a:cubicBezTo>
                  <a:pt x="25" y="22"/>
                  <a:pt x="25" y="22"/>
                  <a:pt x="25" y="22"/>
                </a:cubicBezTo>
                <a:cubicBezTo>
                  <a:pt x="25" y="22"/>
                  <a:pt x="25" y="22"/>
                  <a:pt x="25" y="22"/>
                </a:cubicBezTo>
                <a:close/>
                <a:moveTo>
                  <a:pt x="44" y="17"/>
                </a:moveTo>
                <a:cubicBezTo>
                  <a:pt x="44" y="19"/>
                  <a:pt x="45" y="21"/>
                  <a:pt x="45" y="22"/>
                </a:cubicBezTo>
                <a:cubicBezTo>
                  <a:pt x="50" y="22"/>
                  <a:pt x="55" y="22"/>
                  <a:pt x="61" y="22"/>
                </a:cubicBezTo>
                <a:cubicBezTo>
                  <a:pt x="61" y="21"/>
                  <a:pt x="61" y="19"/>
                  <a:pt x="61" y="17"/>
                </a:cubicBezTo>
                <a:cubicBezTo>
                  <a:pt x="44" y="17"/>
                  <a:pt x="44" y="17"/>
                  <a:pt x="44" y="17"/>
                </a:cubicBezTo>
                <a:close/>
                <a:moveTo>
                  <a:pt x="46" y="27"/>
                </a:moveTo>
                <a:cubicBezTo>
                  <a:pt x="46" y="28"/>
                  <a:pt x="46" y="30"/>
                  <a:pt x="46" y="31"/>
                </a:cubicBezTo>
                <a:cubicBezTo>
                  <a:pt x="51" y="31"/>
                  <a:pt x="55" y="31"/>
                  <a:pt x="59" y="31"/>
                </a:cubicBezTo>
                <a:cubicBezTo>
                  <a:pt x="60" y="30"/>
                  <a:pt x="60" y="28"/>
                  <a:pt x="60" y="27"/>
                </a:cubicBezTo>
                <a:cubicBezTo>
                  <a:pt x="55" y="27"/>
                  <a:pt x="50" y="27"/>
                  <a:pt x="46" y="27"/>
                </a:cubicBezTo>
                <a:close/>
                <a:moveTo>
                  <a:pt x="64" y="31"/>
                </a:moveTo>
                <a:cubicBezTo>
                  <a:pt x="64" y="30"/>
                  <a:pt x="64" y="28"/>
                  <a:pt x="65" y="27"/>
                </a:cubicBezTo>
                <a:cubicBezTo>
                  <a:pt x="70" y="27"/>
                  <a:pt x="74" y="27"/>
                  <a:pt x="79" y="27"/>
                </a:cubicBezTo>
                <a:cubicBezTo>
                  <a:pt x="78" y="28"/>
                  <a:pt x="78" y="30"/>
                  <a:pt x="77" y="31"/>
                </a:cubicBezTo>
                <a:cubicBezTo>
                  <a:pt x="73" y="31"/>
                  <a:pt x="69" y="31"/>
                  <a:pt x="64" y="31"/>
                </a:cubicBezTo>
                <a:close/>
                <a:moveTo>
                  <a:pt x="65" y="22"/>
                </a:moveTo>
                <a:cubicBezTo>
                  <a:pt x="65" y="21"/>
                  <a:pt x="66" y="19"/>
                  <a:pt x="66" y="17"/>
                </a:cubicBezTo>
                <a:cubicBezTo>
                  <a:pt x="82" y="17"/>
                  <a:pt x="82" y="17"/>
                  <a:pt x="82" y="17"/>
                </a:cubicBezTo>
                <a:cubicBezTo>
                  <a:pt x="82" y="19"/>
                  <a:pt x="81" y="21"/>
                  <a:pt x="81" y="22"/>
                </a:cubicBezTo>
                <a:cubicBezTo>
                  <a:pt x="76" y="22"/>
                  <a:pt x="71" y="22"/>
                  <a:pt x="65" y="22"/>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1" name="Freeform 27"/>
          <p:cNvSpPr/>
          <p:nvPr/>
        </p:nvSpPr>
        <p:spPr bwMode="auto">
          <a:xfrm>
            <a:off x="6792913" y="2293938"/>
            <a:ext cx="561975" cy="255588"/>
          </a:xfrm>
          <a:custGeom>
            <a:avLst/>
            <a:gdLst>
              <a:gd name="T0" fmla="*/ 0 w 75"/>
              <a:gd name="T1" fmla="*/ 16 h 34"/>
              <a:gd name="T2" fmla="*/ 7 w 75"/>
              <a:gd name="T3" fmla="*/ 5 h 34"/>
              <a:gd name="T4" fmla="*/ 25 w 75"/>
              <a:gd name="T5" fmla="*/ 0 h 34"/>
              <a:gd name="T6" fmla="*/ 37 w 75"/>
              <a:gd name="T7" fmla="*/ 21 h 34"/>
              <a:gd name="T8" fmla="*/ 50 w 75"/>
              <a:gd name="T9" fmla="*/ 0 h 34"/>
              <a:gd name="T10" fmla="*/ 67 w 75"/>
              <a:gd name="T11" fmla="*/ 5 h 34"/>
              <a:gd name="T12" fmla="*/ 75 w 75"/>
              <a:gd name="T13" fmla="*/ 16 h 34"/>
              <a:gd name="T14" fmla="*/ 75 w 75"/>
              <a:gd name="T15" fmla="*/ 34 h 34"/>
              <a:gd name="T16" fmla="*/ 37 w 75"/>
              <a:gd name="T17" fmla="*/ 34 h 34"/>
              <a:gd name="T18" fmla="*/ 0 w 75"/>
              <a:gd name="T19" fmla="*/ 34 h 34"/>
              <a:gd name="T20" fmla="*/ 0 w 75"/>
              <a:gd name="T21"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34">
                <a:moveTo>
                  <a:pt x="0" y="16"/>
                </a:moveTo>
                <a:cubicBezTo>
                  <a:pt x="0" y="11"/>
                  <a:pt x="2" y="7"/>
                  <a:pt x="7" y="5"/>
                </a:cubicBezTo>
                <a:cubicBezTo>
                  <a:pt x="25" y="0"/>
                  <a:pt x="25" y="0"/>
                  <a:pt x="25" y="0"/>
                </a:cubicBezTo>
                <a:cubicBezTo>
                  <a:pt x="37" y="21"/>
                  <a:pt x="37" y="21"/>
                  <a:pt x="37" y="21"/>
                </a:cubicBezTo>
                <a:cubicBezTo>
                  <a:pt x="50" y="0"/>
                  <a:pt x="50" y="0"/>
                  <a:pt x="50" y="0"/>
                </a:cubicBezTo>
                <a:cubicBezTo>
                  <a:pt x="67" y="5"/>
                  <a:pt x="67" y="5"/>
                  <a:pt x="67" y="5"/>
                </a:cubicBezTo>
                <a:cubicBezTo>
                  <a:pt x="72" y="7"/>
                  <a:pt x="75" y="11"/>
                  <a:pt x="75" y="16"/>
                </a:cubicBezTo>
                <a:cubicBezTo>
                  <a:pt x="75" y="34"/>
                  <a:pt x="75" y="34"/>
                  <a:pt x="75" y="34"/>
                </a:cubicBezTo>
                <a:cubicBezTo>
                  <a:pt x="37" y="34"/>
                  <a:pt x="37" y="34"/>
                  <a:pt x="37" y="34"/>
                </a:cubicBezTo>
                <a:cubicBezTo>
                  <a:pt x="0" y="34"/>
                  <a:pt x="0" y="34"/>
                  <a:pt x="0" y="34"/>
                </a:cubicBezTo>
                <a:cubicBezTo>
                  <a:pt x="0" y="16"/>
                  <a:pt x="0" y="16"/>
                  <a:pt x="0" y="16"/>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2" name="Freeform 28"/>
          <p:cNvSpPr/>
          <p:nvPr/>
        </p:nvSpPr>
        <p:spPr bwMode="auto">
          <a:xfrm>
            <a:off x="6942138" y="1985963"/>
            <a:ext cx="263525" cy="307975"/>
          </a:xfrm>
          <a:custGeom>
            <a:avLst/>
            <a:gdLst>
              <a:gd name="T0" fmla="*/ 17 w 35"/>
              <a:gd name="T1" fmla="*/ 41 h 41"/>
              <a:gd name="T2" fmla="*/ 5 w 35"/>
              <a:gd name="T3" fmla="*/ 32 h 41"/>
              <a:gd name="T4" fmla="*/ 1 w 35"/>
              <a:gd name="T5" fmla="*/ 12 h 41"/>
              <a:gd name="T6" fmla="*/ 17 w 35"/>
              <a:gd name="T7" fmla="*/ 0 h 41"/>
              <a:gd name="T8" fmla="*/ 33 w 35"/>
              <a:gd name="T9" fmla="*/ 12 h 41"/>
              <a:gd name="T10" fmla="*/ 29 w 35"/>
              <a:gd name="T11" fmla="*/ 32 h 41"/>
              <a:gd name="T12" fmla="*/ 17 w 35"/>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17" y="41"/>
                </a:moveTo>
                <a:cubicBezTo>
                  <a:pt x="12" y="41"/>
                  <a:pt x="8" y="37"/>
                  <a:pt x="5" y="32"/>
                </a:cubicBezTo>
                <a:cubicBezTo>
                  <a:pt x="1" y="26"/>
                  <a:pt x="0" y="18"/>
                  <a:pt x="1" y="12"/>
                </a:cubicBezTo>
                <a:cubicBezTo>
                  <a:pt x="3" y="5"/>
                  <a:pt x="8" y="0"/>
                  <a:pt x="17" y="0"/>
                </a:cubicBezTo>
                <a:cubicBezTo>
                  <a:pt x="26" y="0"/>
                  <a:pt x="31" y="5"/>
                  <a:pt x="33" y="12"/>
                </a:cubicBezTo>
                <a:cubicBezTo>
                  <a:pt x="35" y="18"/>
                  <a:pt x="33" y="26"/>
                  <a:pt x="29" y="32"/>
                </a:cubicBezTo>
                <a:cubicBezTo>
                  <a:pt x="26" y="37"/>
                  <a:pt x="22" y="41"/>
                  <a:pt x="17" y="41"/>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3" name="Freeform 29"/>
          <p:cNvSpPr/>
          <p:nvPr/>
        </p:nvSpPr>
        <p:spPr bwMode="auto">
          <a:xfrm>
            <a:off x="7159625" y="2428875"/>
            <a:ext cx="112713" cy="76200"/>
          </a:xfrm>
          <a:custGeom>
            <a:avLst/>
            <a:gdLst>
              <a:gd name="T0" fmla="*/ 2 w 15"/>
              <a:gd name="T1" fmla="*/ 0 h 10"/>
              <a:gd name="T2" fmla="*/ 14 w 15"/>
              <a:gd name="T3" fmla="*/ 0 h 10"/>
              <a:gd name="T4" fmla="*/ 15 w 15"/>
              <a:gd name="T5" fmla="*/ 2 h 10"/>
              <a:gd name="T6" fmla="*/ 15 w 15"/>
              <a:gd name="T7" fmla="*/ 8 h 10"/>
              <a:gd name="T8" fmla="*/ 14 w 15"/>
              <a:gd name="T9" fmla="*/ 10 h 10"/>
              <a:gd name="T10" fmla="*/ 2 w 15"/>
              <a:gd name="T11" fmla="*/ 10 h 10"/>
              <a:gd name="T12" fmla="*/ 0 w 15"/>
              <a:gd name="T13" fmla="*/ 8 h 10"/>
              <a:gd name="T14" fmla="*/ 0 w 15"/>
              <a:gd name="T15" fmla="*/ 2 h 10"/>
              <a:gd name="T16" fmla="*/ 2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2" y="0"/>
                </a:moveTo>
                <a:cubicBezTo>
                  <a:pt x="14" y="0"/>
                  <a:pt x="14" y="0"/>
                  <a:pt x="14" y="0"/>
                </a:cubicBezTo>
                <a:cubicBezTo>
                  <a:pt x="15" y="0"/>
                  <a:pt x="15" y="1"/>
                  <a:pt x="15" y="2"/>
                </a:cubicBezTo>
                <a:cubicBezTo>
                  <a:pt x="15" y="8"/>
                  <a:pt x="15" y="8"/>
                  <a:pt x="15" y="8"/>
                </a:cubicBezTo>
                <a:cubicBezTo>
                  <a:pt x="15" y="9"/>
                  <a:pt x="15" y="10"/>
                  <a:pt x="14" y="10"/>
                </a:cubicBezTo>
                <a:cubicBezTo>
                  <a:pt x="2" y="10"/>
                  <a:pt x="2" y="10"/>
                  <a:pt x="2" y="10"/>
                </a:cubicBezTo>
                <a:cubicBezTo>
                  <a:pt x="1" y="10"/>
                  <a:pt x="0" y="9"/>
                  <a:pt x="0" y="8"/>
                </a:cubicBezTo>
                <a:cubicBezTo>
                  <a:pt x="0" y="2"/>
                  <a:pt x="0" y="2"/>
                  <a:pt x="0" y="2"/>
                </a:cubicBezTo>
                <a:cubicBezTo>
                  <a:pt x="0" y="1"/>
                  <a:pt x="1" y="0"/>
                  <a:pt x="2"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1" name="文本框 60"/>
          <p:cNvSpPr txBox="1"/>
          <p:nvPr/>
        </p:nvSpPr>
        <p:spPr>
          <a:xfrm>
            <a:off x="4377061" y="3352690"/>
            <a:ext cx="1566592" cy="2553335"/>
          </a:xfrm>
          <a:prstGeom prst="rect">
            <a:avLst/>
          </a:prstGeom>
          <a:noFill/>
        </p:spPr>
        <p:txBody>
          <a:bodyPr wrap="square" rtlCol="0">
            <a:spAutoFit/>
          </a:bodyPr>
          <a:lstStyle/>
          <a:p>
            <a:r>
              <a:rPr lang="en-US" sz="1600" dirty="0">
                <a:solidFill>
                  <a:schemeClr val="bg1"/>
                </a:solidFill>
                <a:latin typeface="Times New Roman" panose="02020603050405020304" pitchFamily="18" charset="0"/>
                <a:cs typeface="Times New Roman" panose="02020603050405020304" pitchFamily="18" charset="0"/>
              </a:rPr>
              <a:t>Core concern of the Register is economic facts.</a:t>
            </a:r>
            <a:endParaRPr lang="en-US" sz="1600" dirty="0">
              <a:solidFill>
                <a:schemeClr val="bg1"/>
              </a:solidFill>
              <a:latin typeface="Times New Roman" panose="02020603050405020304" pitchFamily="18" charset="0"/>
              <a:cs typeface="Times New Roman" panose="02020603050405020304" pitchFamily="18" charset="0"/>
            </a:endParaRPr>
          </a:p>
          <a:p>
            <a:r>
              <a:rPr lang="en-US" sz="1600" dirty="0">
                <a:solidFill>
                  <a:schemeClr val="bg1"/>
                </a:solidFill>
                <a:latin typeface="Times New Roman" panose="02020603050405020304" pitchFamily="18" charset="0"/>
                <a:cs typeface="Times New Roman" panose="02020603050405020304" pitchFamily="18" charset="0"/>
              </a:rPr>
              <a:t>All work and data quality control should focus on the statistics of economic activities.</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2" name="文本框 61"/>
          <p:cNvSpPr txBox="1"/>
          <p:nvPr/>
        </p:nvSpPr>
        <p:spPr>
          <a:xfrm>
            <a:off x="6403136" y="3510228"/>
            <a:ext cx="1333046" cy="2134815"/>
          </a:xfrm>
          <a:prstGeom prst="rect">
            <a:avLst/>
          </a:prstGeom>
          <a:noFill/>
        </p:spPr>
        <p:txBody>
          <a:bodyPr wrap="square" rtlCol="0">
            <a:spAutoFit/>
          </a:bodyPr>
          <a:lstStyle/>
          <a:p>
            <a:pPr>
              <a:lnSpc>
                <a:spcPct val="120000"/>
              </a:lnSpc>
            </a:pPr>
            <a:r>
              <a:rPr lang="en-US" sz="1600" dirty="0">
                <a:solidFill>
                  <a:schemeClr val="bg1"/>
                </a:solidFill>
                <a:latin typeface="Times New Roman" panose="02020603050405020304" pitchFamily="18" charset="0"/>
                <a:cs typeface="Times New Roman" panose="02020603050405020304" pitchFamily="18" charset="0"/>
              </a:rPr>
              <a:t>Metadata must be definite and detailed.</a:t>
            </a:r>
            <a:endParaRPr lang="en-US" sz="16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1600" dirty="0">
                <a:solidFill>
                  <a:schemeClr val="bg1"/>
                </a:solidFill>
                <a:latin typeface="Times New Roman" panose="02020603050405020304" pitchFamily="18" charset="0"/>
                <a:cs typeface="Times New Roman" panose="02020603050405020304" pitchFamily="18" charset="0"/>
              </a:rPr>
              <a:t>That is the basis of data quality.</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3" name="文本框 62"/>
          <p:cNvSpPr txBox="1"/>
          <p:nvPr/>
        </p:nvSpPr>
        <p:spPr>
          <a:xfrm>
            <a:off x="8156983" y="2976563"/>
            <a:ext cx="1714092" cy="3143250"/>
          </a:xfrm>
          <a:prstGeom prst="rect">
            <a:avLst/>
          </a:prstGeom>
          <a:noFill/>
        </p:spPr>
        <p:txBody>
          <a:bodyPr wrap="square" rtlCol="0">
            <a:spAutoFit/>
          </a:bodyPr>
          <a:lstStyle/>
          <a:p>
            <a:pPr>
              <a:lnSpc>
                <a:spcPts val="1700"/>
              </a:lnSpc>
            </a:pPr>
            <a:r>
              <a:rPr lang="en-US" sz="1600" dirty="0">
                <a:solidFill>
                  <a:schemeClr val="bg1"/>
                </a:solidFill>
                <a:latin typeface="Times New Roman" panose="02020603050405020304" pitchFamily="18" charset="0"/>
                <a:cs typeface="Times New Roman" panose="02020603050405020304" pitchFamily="18" charset="0"/>
              </a:rPr>
              <a:t>The statistical system should seek a balance between the it’s design preciseness and survey cost.</a:t>
            </a:r>
            <a:endParaRPr lang="en-US" sz="1600" dirty="0">
              <a:solidFill>
                <a:schemeClr val="bg1"/>
              </a:solidFill>
              <a:latin typeface="Times New Roman" panose="02020603050405020304" pitchFamily="18" charset="0"/>
              <a:cs typeface="Times New Roman" panose="02020603050405020304" pitchFamily="18" charset="0"/>
            </a:endParaRPr>
          </a:p>
          <a:p>
            <a:pPr>
              <a:lnSpc>
                <a:spcPts val="1700"/>
              </a:lnSpc>
            </a:pPr>
            <a:r>
              <a:rPr lang="en-US" sz="1600" dirty="0">
                <a:solidFill>
                  <a:schemeClr val="bg1"/>
                </a:solidFill>
                <a:latin typeface="Times New Roman" panose="02020603050405020304" pitchFamily="18" charset="0"/>
                <a:cs typeface="Times New Roman" panose="02020603050405020304" pitchFamily="18" charset="0"/>
                <a:sym typeface="+mn-ea"/>
              </a:rPr>
              <a:t>Simplify the business requirements as much as possible on the premise of meeting the statistical purpose of Register.</a:t>
            </a:r>
            <a:endParaRPr lang="en-US" sz="1600" dirty="0">
              <a:solidFill>
                <a:schemeClr val="bg1"/>
              </a:solidFill>
              <a:latin typeface="Times New Roman" panose="02020603050405020304" pitchFamily="18" charset="0"/>
              <a:cs typeface="Times New Roman" panose="02020603050405020304" pitchFamily="18" charset="0"/>
              <a:sym typeface="+mn-ea"/>
            </a:endParaRPr>
          </a:p>
        </p:txBody>
      </p:sp>
      <p:sp>
        <p:nvSpPr>
          <p:cNvPr id="85" name="文本框 84"/>
          <p:cNvSpPr txBox="1"/>
          <p:nvPr/>
        </p:nvSpPr>
        <p:spPr>
          <a:xfrm>
            <a:off x="10095322" y="3045985"/>
            <a:ext cx="1714091" cy="3046988"/>
          </a:xfrm>
          <a:prstGeom prst="rect">
            <a:avLst/>
          </a:prstGeom>
          <a:noFill/>
        </p:spPr>
        <p:txBody>
          <a:bodyPr wrap="square" rtlCol="0">
            <a:spAutoFit/>
          </a:bodyPr>
          <a:lstStyle/>
          <a:p>
            <a:r>
              <a:rPr lang="en-US" sz="1600" dirty="0">
                <a:solidFill>
                  <a:schemeClr val="bg1"/>
                </a:solidFill>
                <a:latin typeface="Times New Roman" panose="02020603050405020304" pitchFamily="18" charset="0"/>
                <a:cs typeface="Times New Roman" panose="02020603050405020304" pitchFamily="18" charset="0"/>
              </a:rPr>
              <a:t>Equal attention to the statistics of legal entities and industrial activity units shall be paid. That is the direction of economic statistics development and reform in the future.</a:t>
            </a:r>
            <a:endParaRPr lang="en-US" sz="16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1057753" y="348527"/>
            <a:ext cx="684803" cy="369332"/>
          </a:xfrm>
          <a:prstGeom prst="rect">
            <a:avLst/>
          </a:prstGeom>
          <a:noFill/>
        </p:spPr>
        <p:txBody>
          <a:bodyPr wrap="none" rtlCol="0">
            <a:spAutoFit/>
          </a:bodyPr>
          <a:lstStyle/>
          <a:p>
            <a:r>
              <a:rPr lang="en-US">
                <a:solidFill>
                  <a:schemeClr val="bg1"/>
                </a:solidFill>
                <a:latin typeface="Times New Roman" panose="02020603050405020304" pitchFamily="18" charset="0"/>
                <a:cs typeface="Times New Roman" panose="02020603050405020304" pitchFamily="18" charset="0"/>
              </a:rPr>
              <a:t>Units</a:t>
            </a:r>
            <a:endParaRPr lang="en-US">
              <a:solidFill>
                <a:schemeClr val="bg1"/>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362585" y="3351530"/>
            <a:ext cx="3449955" cy="3323987"/>
          </a:xfrm>
          <a:prstGeom prst="rect">
            <a:avLst/>
          </a:prstGeom>
          <a:noFill/>
        </p:spPr>
        <p:txBody>
          <a:bodyPr wrap="square" rtlCol="0">
            <a:spAutoFit/>
          </a:bodyPr>
          <a:lstStyle/>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Organization that has the right to own assets, assume liabilities and independently engage in social and economic activities (or trade with other units). It should meet all the three conditions: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Establish legally with its own name, institutional framework and place, and able to bear civil liability independently;</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Own assets or funds independently (or be authorized to use), assume liabilities, and have the right to sign contracts with other units;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Have an account including a balance sheet, or be able to prepare an account as needed.</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0" name="Freeform 40"/>
          <p:cNvSpPr/>
          <p:nvPr/>
        </p:nvSpPr>
        <p:spPr bwMode="auto">
          <a:xfrm>
            <a:off x="8287234" y="906720"/>
            <a:ext cx="2722124" cy="2444498"/>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Times New Roman" panose="02020603050405020304" pitchFamily="18" charset="0"/>
              <a:cs typeface="Times New Roman" panose="02020603050405020304" pitchFamily="18" charset="0"/>
            </a:endParaRPr>
          </a:p>
        </p:txBody>
      </p:sp>
      <p:sp>
        <p:nvSpPr>
          <p:cNvPr id="21" name="Freeform 41"/>
          <p:cNvSpPr>
            <a:spLocks noEditPoints="1"/>
          </p:cNvSpPr>
          <p:nvPr/>
        </p:nvSpPr>
        <p:spPr bwMode="auto">
          <a:xfrm>
            <a:off x="8287234" y="906720"/>
            <a:ext cx="2722124" cy="2444498"/>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4BAEE2"/>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 name="Freeform 42"/>
          <p:cNvSpPr/>
          <p:nvPr/>
        </p:nvSpPr>
        <p:spPr bwMode="auto">
          <a:xfrm>
            <a:off x="5883978" y="906720"/>
            <a:ext cx="2722124" cy="2444498"/>
          </a:xfrm>
          <a:custGeom>
            <a:avLst/>
            <a:gdLst>
              <a:gd name="T0" fmla="*/ 1149 w 1149"/>
              <a:gd name="T1" fmla="*/ 515 h 1030"/>
              <a:gd name="T2" fmla="*/ 1019 w 1149"/>
              <a:gd name="T3" fmla="*/ 412 h 1030"/>
              <a:gd name="T4" fmla="*/ 515 w 1149"/>
              <a:gd name="T5" fmla="*/ 0 h 1030"/>
              <a:gd name="T6" fmla="*/ 0 w 1149"/>
              <a:gd name="T7" fmla="*/ 515 h 1030"/>
              <a:gd name="T8" fmla="*/ 515 w 1149"/>
              <a:gd name="T9" fmla="*/ 1030 h 1030"/>
              <a:gd name="T10" fmla="*/ 1019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19" y="412"/>
                  <a:pt x="1019" y="412"/>
                  <a:pt x="1019" y="412"/>
                </a:cubicBezTo>
                <a:cubicBezTo>
                  <a:pt x="971" y="177"/>
                  <a:pt x="764" y="0"/>
                  <a:pt x="515" y="0"/>
                </a:cubicBezTo>
                <a:cubicBezTo>
                  <a:pt x="231" y="0"/>
                  <a:pt x="0" y="231"/>
                  <a:pt x="0" y="515"/>
                </a:cubicBezTo>
                <a:cubicBezTo>
                  <a:pt x="0" y="799"/>
                  <a:pt x="231" y="1030"/>
                  <a:pt x="515" y="1030"/>
                </a:cubicBezTo>
                <a:cubicBezTo>
                  <a:pt x="764" y="1030"/>
                  <a:pt x="971" y="853"/>
                  <a:pt x="1019" y="618"/>
                </a:cubicBezTo>
                <a:lnTo>
                  <a:pt x="1149"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5" name="Freeform 43"/>
          <p:cNvSpPr>
            <a:spLocks noEditPoints="1"/>
          </p:cNvSpPr>
          <p:nvPr/>
        </p:nvSpPr>
        <p:spPr bwMode="auto">
          <a:xfrm>
            <a:off x="5883978" y="906720"/>
            <a:ext cx="2722124" cy="2444498"/>
          </a:xfrm>
          <a:custGeom>
            <a:avLst/>
            <a:gdLst>
              <a:gd name="T0" fmla="*/ 1019 w 1149"/>
              <a:gd name="T1" fmla="*/ 412 h 1030"/>
              <a:gd name="T2" fmla="*/ 515 w 1149"/>
              <a:gd name="T3" fmla="*/ 0 h 1030"/>
              <a:gd name="T4" fmla="*/ 0 w 1149"/>
              <a:gd name="T5" fmla="*/ 515 h 1030"/>
              <a:gd name="T6" fmla="*/ 515 w 1149"/>
              <a:gd name="T7" fmla="*/ 1030 h 1030"/>
              <a:gd name="T8" fmla="*/ 1019 w 1149"/>
              <a:gd name="T9" fmla="*/ 618 h 1030"/>
              <a:gd name="T10" fmla="*/ 1149 w 1149"/>
              <a:gd name="T11" fmla="*/ 515 h 1030"/>
              <a:gd name="T12" fmla="*/ 1019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19" y="412"/>
                </a:moveTo>
                <a:cubicBezTo>
                  <a:pt x="971" y="177"/>
                  <a:pt x="764" y="0"/>
                  <a:pt x="515" y="0"/>
                </a:cubicBezTo>
                <a:cubicBezTo>
                  <a:pt x="231" y="0"/>
                  <a:pt x="0" y="231"/>
                  <a:pt x="0" y="515"/>
                </a:cubicBezTo>
                <a:cubicBezTo>
                  <a:pt x="0" y="799"/>
                  <a:pt x="231" y="1030"/>
                  <a:pt x="515" y="1030"/>
                </a:cubicBezTo>
                <a:cubicBezTo>
                  <a:pt x="764" y="1030"/>
                  <a:pt x="971" y="853"/>
                  <a:pt x="1019" y="618"/>
                </a:cubicBezTo>
                <a:cubicBezTo>
                  <a:pt x="1149" y="515"/>
                  <a:pt x="1149" y="515"/>
                  <a:pt x="1149" y="515"/>
                </a:cubicBezTo>
                <a:lnTo>
                  <a:pt x="1019"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chemeClr val="tx1">
              <a:lumMod val="65000"/>
              <a:lumOff val="35000"/>
            </a:schemeClr>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 name="Freeform 44"/>
          <p:cNvSpPr/>
          <p:nvPr/>
        </p:nvSpPr>
        <p:spPr bwMode="auto">
          <a:xfrm>
            <a:off x="3527196" y="906720"/>
            <a:ext cx="2719821" cy="2444498"/>
          </a:xfrm>
          <a:custGeom>
            <a:avLst/>
            <a:gdLst>
              <a:gd name="T0" fmla="*/ 1148 w 1148"/>
              <a:gd name="T1" fmla="*/ 515 h 1030"/>
              <a:gd name="T2" fmla="*/ 1019 w 1148"/>
              <a:gd name="T3" fmla="*/ 412 h 1030"/>
              <a:gd name="T4" fmla="*/ 515 w 1148"/>
              <a:gd name="T5" fmla="*/ 0 h 1030"/>
              <a:gd name="T6" fmla="*/ 0 w 1148"/>
              <a:gd name="T7" fmla="*/ 515 h 1030"/>
              <a:gd name="T8" fmla="*/ 515 w 1148"/>
              <a:gd name="T9" fmla="*/ 1030 h 1030"/>
              <a:gd name="T10" fmla="*/ 1019 w 1148"/>
              <a:gd name="T11" fmla="*/ 618 h 1030"/>
              <a:gd name="T12" fmla="*/ 1148 w 1148"/>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8" h="1030">
                <a:moveTo>
                  <a:pt x="1148" y="515"/>
                </a:moveTo>
                <a:cubicBezTo>
                  <a:pt x="1019" y="412"/>
                  <a:pt x="1019" y="412"/>
                  <a:pt x="1019" y="412"/>
                </a:cubicBezTo>
                <a:cubicBezTo>
                  <a:pt x="971" y="177"/>
                  <a:pt x="763" y="0"/>
                  <a:pt x="515" y="0"/>
                </a:cubicBezTo>
                <a:cubicBezTo>
                  <a:pt x="230" y="0"/>
                  <a:pt x="0" y="231"/>
                  <a:pt x="0" y="515"/>
                </a:cubicBezTo>
                <a:cubicBezTo>
                  <a:pt x="0" y="799"/>
                  <a:pt x="230" y="1030"/>
                  <a:pt x="515" y="1030"/>
                </a:cubicBezTo>
                <a:cubicBezTo>
                  <a:pt x="763" y="1030"/>
                  <a:pt x="971" y="853"/>
                  <a:pt x="1019" y="618"/>
                </a:cubicBezTo>
                <a:lnTo>
                  <a:pt x="1148"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10" name="Freeform 45"/>
          <p:cNvSpPr>
            <a:spLocks noEditPoints="1"/>
          </p:cNvSpPr>
          <p:nvPr/>
        </p:nvSpPr>
        <p:spPr bwMode="auto">
          <a:xfrm>
            <a:off x="3527196" y="906720"/>
            <a:ext cx="2719821" cy="2444498"/>
          </a:xfrm>
          <a:custGeom>
            <a:avLst/>
            <a:gdLst>
              <a:gd name="T0" fmla="*/ 1019 w 1148"/>
              <a:gd name="T1" fmla="*/ 412 h 1030"/>
              <a:gd name="T2" fmla="*/ 515 w 1148"/>
              <a:gd name="T3" fmla="*/ 0 h 1030"/>
              <a:gd name="T4" fmla="*/ 0 w 1148"/>
              <a:gd name="T5" fmla="*/ 515 h 1030"/>
              <a:gd name="T6" fmla="*/ 515 w 1148"/>
              <a:gd name="T7" fmla="*/ 1030 h 1030"/>
              <a:gd name="T8" fmla="*/ 1019 w 1148"/>
              <a:gd name="T9" fmla="*/ 618 h 1030"/>
              <a:gd name="T10" fmla="*/ 1148 w 1148"/>
              <a:gd name="T11" fmla="*/ 515 h 1030"/>
              <a:gd name="T12" fmla="*/ 1019 w 1148"/>
              <a:gd name="T13" fmla="*/ 412 h 1030"/>
              <a:gd name="T14" fmla="*/ 515 w 1148"/>
              <a:gd name="T15" fmla="*/ 979 h 1030"/>
              <a:gd name="T16" fmla="*/ 51 w 1148"/>
              <a:gd name="T17" fmla="*/ 515 h 1030"/>
              <a:gd name="T18" fmla="*/ 515 w 1148"/>
              <a:gd name="T19" fmla="*/ 51 h 1030"/>
              <a:gd name="T20" fmla="*/ 979 w 1148"/>
              <a:gd name="T21" fmla="*/ 515 h 1030"/>
              <a:gd name="T22" fmla="*/ 515 w 1148"/>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8" h="1030">
                <a:moveTo>
                  <a:pt x="1019" y="412"/>
                </a:moveTo>
                <a:cubicBezTo>
                  <a:pt x="971" y="177"/>
                  <a:pt x="763" y="0"/>
                  <a:pt x="515" y="0"/>
                </a:cubicBezTo>
                <a:cubicBezTo>
                  <a:pt x="230" y="0"/>
                  <a:pt x="0" y="231"/>
                  <a:pt x="0" y="515"/>
                </a:cubicBezTo>
                <a:cubicBezTo>
                  <a:pt x="0" y="799"/>
                  <a:pt x="230" y="1030"/>
                  <a:pt x="515" y="1030"/>
                </a:cubicBezTo>
                <a:cubicBezTo>
                  <a:pt x="763" y="1030"/>
                  <a:pt x="971" y="853"/>
                  <a:pt x="1019" y="618"/>
                </a:cubicBezTo>
                <a:cubicBezTo>
                  <a:pt x="1148" y="515"/>
                  <a:pt x="1148" y="515"/>
                  <a:pt x="1148" y="515"/>
                </a:cubicBezTo>
                <a:lnTo>
                  <a:pt x="1019" y="412"/>
                </a:lnTo>
                <a:close/>
                <a:moveTo>
                  <a:pt x="515" y="979"/>
                </a:moveTo>
                <a:cubicBezTo>
                  <a:pt x="258" y="979"/>
                  <a:pt x="51" y="771"/>
                  <a:pt x="51" y="515"/>
                </a:cubicBezTo>
                <a:cubicBezTo>
                  <a:pt x="51" y="259"/>
                  <a:pt x="258" y="51"/>
                  <a:pt x="515" y="51"/>
                </a:cubicBezTo>
                <a:cubicBezTo>
                  <a:pt x="771" y="51"/>
                  <a:pt x="979" y="259"/>
                  <a:pt x="979" y="515"/>
                </a:cubicBezTo>
                <a:cubicBezTo>
                  <a:pt x="979" y="771"/>
                  <a:pt x="771" y="979"/>
                  <a:pt x="515" y="979"/>
                </a:cubicBezTo>
                <a:close/>
              </a:path>
            </a:pathLst>
          </a:custGeom>
          <a:solidFill>
            <a:srgbClr val="F3698A"/>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 name="Freeform 46"/>
          <p:cNvSpPr/>
          <p:nvPr/>
        </p:nvSpPr>
        <p:spPr bwMode="auto">
          <a:xfrm>
            <a:off x="1211807" y="906720"/>
            <a:ext cx="2722124" cy="2444498"/>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gradFill flip="none" rotWithShape="1">
            <a:gsLst>
              <a:gs pos="100000">
                <a:srgbClr val="FFFFFF">
                  <a:lumMod val="100000"/>
                </a:srgbClr>
              </a:gs>
              <a:gs pos="0">
                <a:srgbClr val="D9D9DA"/>
              </a:gs>
            </a:gsLst>
            <a:lin ang="2700000" scaled="1"/>
            <a:tileRect/>
          </a:gradFill>
          <a:ln w="19050">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12" name="Freeform 47"/>
          <p:cNvSpPr>
            <a:spLocks noEditPoints="1"/>
          </p:cNvSpPr>
          <p:nvPr/>
        </p:nvSpPr>
        <p:spPr bwMode="auto">
          <a:xfrm>
            <a:off x="1216887" y="906720"/>
            <a:ext cx="2722124" cy="2444498"/>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F6AC40"/>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 name="Freeform 48"/>
          <p:cNvSpPr>
            <a:spLocks noEditPoints="1"/>
          </p:cNvSpPr>
          <p:nvPr/>
        </p:nvSpPr>
        <p:spPr bwMode="auto">
          <a:xfrm>
            <a:off x="4472395" y="1309430"/>
            <a:ext cx="630518" cy="630518"/>
          </a:xfrm>
          <a:custGeom>
            <a:avLst/>
            <a:gdLst>
              <a:gd name="T0" fmla="*/ 152 w 152"/>
              <a:gd name="T1" fmla="*/ 88 h 152"/>
              <a:gd name="T2" fmla="*/ 152 w 152"/>
              <a:gd name="T3" fmla="*/ 64 h 152"/>
              <a:gd name="T4" fmla="*/ 138 w 152"/>
              <a:gd name="T5" fmla="*/ 64 h 152"/>
              <a:gd name="T6" fmla="*/ 128 w 152"/>
              <a:gd name="T7" fmla="*/ 40 h 152"/>
              <a:gd name="T8" fmla="*/ 138 w 152"/>
              <a:gd name="T9" fmla="*/ 31 h 152"/>
              <a:gd name="T10" fmla="*/ 121 w 152"/>
              <a:gd name="T11" fmla="*/ 14 h 152"/>
              <a:gd name="T12" fmla="*/ 111 w 152"/>
              <a:gd name="T13" fmla="*/ 24 h 152"/>
              <a:gd name="T14" fmla="*/ 88 w 152"/>
              <a:gd name="T15" fmla="*/ 14 h 152"/>
              <a:gd name="T16" fmla="*/ 88 w 152"/>
              <a:gd name="T17" fmla="*/ 0 h 152"/>
              <a:gd name="T18" fmla="*/ 64 w 152"/>
              <a:gd name="T19" fmla="*/ 0 h 152"/>
              <a:gd name="T20" fmla="*/ 64 w 152"/>
              <a:gd name="T21" fmla="*/ 14 h 152"/>
              <a:gd name="T22" fmla="*/ 41 w 152"/>
              <a:gd name="T23" fmla="*/ 24 h 152"/>
              <a:gd name="T24" fmla="*/ 31 w 152"/>
              <a:gd name="T25" fmla="*/ 14 h 152"/>
              <a:gd name="T26" fmla="*/ 14 w 152"/>
              <a:gd name="T27" fmla="*/ 31 h 152"/>
              <a:gd name="T28" fmla="*/ 24 w 152"/>
              <a:gd name="T29" fmla="*/ 40 h 152"/>
              <a:gd name="T30" fmla="*/ 14 w 152"/>
              <a:gd name="T31" fmla="*/ 64 h 152"/>
              <a:gd name="T32" fmla="*/ 0 w 152"/>
              <a:gd name="T33" fmla="*/ 64 h 152"/>
              <a:gd name="T34" fmla="*/ 0 w 152"/>
              <a:gd name="T35" fmla="*/ 88 h 152"/>
              <a:gd name="T36" fmla="*/ 14 w 152"/>
              <a:gd name="T37" fmla="*/ 88 h 152"/>
              <a:gd name="T38" fmla="*/ 24 w 152"/>
              <a:gd name="T39" fmla="*/ 111 h 152"/>
              <a:gd name="T40" fmla="*/ 14 w 152"/>
              <a:gd name="T41" fmla="*/ 121 h 152"/>
              <a:gd name="T42" fmla="*/ 31 w 152"/>
              <a:gd name="T43" fmla="*/ 138 h 152"/>
              <a:gd name="T44" fmla="*/ 41 w 152"/>
              <a:gd name="T45" fmla="*/ 128 h 152"/>
              <a:gd name="T46" fmla="*/ 64 w 152"/>
              <a:gd name="T47" fmla="*/ 138 h 152"/>
              <a:gd name="T48" fmla="*/ 64 w 152"/>
              <a:gd name="T49" fmla="*/ 152 h 152"/>
              <a:gd name="T50" fmla="*/ 88 w 152"/>
              <a:gd name="T51" fmla="*/ 152 h 152"/>
              <a:gd name="T52" fmla="*/ 88 w 152"/>
              <a:gd name="T53" fmla="*/ 138 h 152"/>
              <a:gd name="T54" fmla="*/ 111 w 152"/>
              <a:gd name="T55" fmla="*/ 128 h 152"/>
              <a:gd name="T56" fmla="*/ 121 w 152"/>
              <a:gd name="T57" fmla="*/ 138 h 152"/>
              <a:gd name="T58" fmla="*/ 138 w 152"/>
              <a:gd name="T59" fmla="*/ 121 h 152"/>
              <a:gd name="T60" fmla="*/ 128 w 152"/>
              <a:gd name="T61" fmla="*/ 111 h 152"/>
              <a:gd name="T62" fmla="*/ 138 w 152"/>
              <a:gd name="T63" fmla="*/ 88 h 152"/>
              <a:gd name="T64" fmla="*/ 152 w 152"/>
              <a:gd name="T65" fmla="*/ 88 h 152"/>
              <a:gd name="T66" fmla="*/ 76 w 152"/>
              <a:gd name="T67" fmla="*/ 115 h 152"/>
              <a:gd name="T68" fmla="*/ 37 w 152"/>
              <a:gd name="T69" fmla="*/ 76 h 152"/>
              <a:gd name="T70" fmla="*/ 76 w 152"/>
              <a:gd name="T71" fmla="*/ 37 h 152"/>
              <a:gd name="T72" fmla="*/ 115 w 152"/>
              <a:gd name="T73" fmla="*/ 76 h 152"/>
              <a:gd name="T74" fmla="*/ 76 w 152"/>
              <a:gd name="T75" fmla="*/ 1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52">
                <a:moveTo>
                  <a:pt x="152" y="88"/>
                </a:moveTo>
                <a:cubicBezTo>
                  <a:pt x="152" y="64"/>
                  <a:pt x="152" y="64"/>
                  <a:pt x="152" y="64"/>
                </a:cubicBezTo>
                <a:cubicBezTo>
                  <a:pt x="138" y="64"/>
                  <a:pt x="138" y="64"/>
                  <a:pt x="138" y="64"/>
                </a:cubicBezTo>
                <a:cubicBezTo>
                  <a:pt x="136" y="55"/>
                  <a:pt x="133" y="47"/>
                  <a:pt x="128" y="40"/>
                </a:cubicBezTo>
                <a:cubicBezTo>
                  <a:pt x="138" y="31"/>
                  <a:pt x="138" y="31"/>
                  <a:pt x="138" y="31"/>
                </a:cubicBezTo>
                <a:cubicBezTo>
                  <a:pt x="121" y="14"/>
                  <a:pt x="121" y="14"/>
                  <a:pt x="121" y="14"/>
                </a:cubicBezTo>
                <a:cubicBezTo>
                  <a:pt x="111" y="24"/>
                  <a:pt x="111" y="24"/>
                  <a:pt x="111" y="24"/>
                </a:cubicBezTo>
                <a:cubicBezTo>
                  <a:pt x="104" y="19"/>
                  <a:pt x="96" y="16"/>
                  <a:pt x="88" y="14"/>
                </a:cubicBezTo>
                <a:cubicBezTo>
                  <a:pt x="88" y="0"/>
                  <a:pt x="88" y="0"/>
                  <a:pt x="88" y="0"/>
                </a:cubicBezTo>
                <a:cubicBezTo>
                  <a:pt x="64" y="0"/>
                  <a:pt x="64" y="0"/>
                  <a:pt x="64" y="0"/>
                </a:cubicBezTo>
                <a:cubicBezTo>
                  <a:pt x="64" y="14"/>
                  <a:pt x="64" y="14"/>
                  <a:pt x="64" y="14"/>
                </a:cubicBezTo>
                <a:cubicBezTo>
                  <a:pt x="56" y="16"/>
                  <a:pt x="48" y="19"/>
                  <a:pt x="41" y="24"/>
                </a:cubicBezTo>
                <a:cubicBezTo>
                  <a:pt x="31" y="14"/>
                  <a:pt x="31" y="14"/>
                  <a:pt x="31" y="14"/>
                </a:cubicBezTo>
                <a:cubicBezTo>
                  <a:pt x="14" y="31"/>
                  <a:pt x="14" y="31"/>
                  <a:pt x="14" y="31"/>
                </a:cubicBezTo>
                <a:cubicBezTo>
                  <a:pt x="24" y="40"/>
                  <a:pt x="24" y="40"/>
                  <a:pt x="24" y="40"/>
                </a:cubicBezTo>
                <a:cubicBezTo>
                  <a:pt x="19" y="47"/>
                  <a:pt x="16" y="55"/>
                  <a:pt x="14" y="64"/>
                </a:cubicBezTo>
                <a:cubicBezTo>
                  <a:pt x="0" y="64"/>
                  <a:pt x="0" y="64"/>
                  <a:pt x="0" y="64"/>
                </a:cubicBezTo>
                <a:cubicBezTo>
                  <a:pt x="0" y="88"/>
                  <a:pt x="0" y="88"/>
                  <a:pt x="0" y="88"/>
                </a:cubicBezTo>
                <a:cubicBezTo>
                  <a:pt x="14" y="88"/>
                  <a:pt x="14" y="88"/>
                  <a:pt x="14" y="88"/>
                </a:cubicBezTo>
                <a:cubicBezTo>
                  <a:pt x="16" y="96"/>
                  <a:pt x="19" y="104"/>
                  <a:pt x="24" y="111"/>
                </a:cubicBezTo>
                <a:cubicBezTo>
                  <a:pt x="14" y="121"/>
                  <a:pt x="14" y="121"/>
                  <a:pt x="14" y="121"/>
                </a:cubicBezTo>
                <a:cubicBezTo>
                  <a:pt x="31" y="138"/>
                  <a:pt x="31" y="138"/>
                  <a:pt x="31" y="138"/>
                </a:cubicBezTo>
                <a:cubicBezTo>
                  <a:pt x="41" y="128"/>
                  <a:pt x="41" y="128"/>
                  <a:pt x="41" y="128"/>
                </a:cubicBezTo>
                <a:cubicBezTo>
                  <a:pt x="48" y="133"/>
                  <a:pt x="56" y="136"/>
                  <a:pt x="64" y="138"/>
                </a:cubicBezTo>
                <a:cubicBezTo>
                  <a:pt x="64" y="152"/>
                  <a:pt x="64" y="152"/>
                  <a:pt x="64" y="152"/>
                </a:cubicBezTo>
                <a:cubicBezTo>
                  <a:pt x="88" y="152"/>
                  <a:pt x="88" y="152"/>
                  <a:pt x="88" y="152"/>
                </a:cubicBezTo>
                <a:cubicBezTo>
                  <a:pt x="88" y="138"/>
                  <a:pt x="88" y="138"/>
                  <a:pt x="88" y="138"/>
                </a:cubicBezTo>
                <a:cubicBezTo>
                  <a:pt x="96" y="136"/>
                  <a:pt x="104" y="133"/>
                  <a:pt x="111" y="128"/>
                </a:cubicBezTo>
                <a:cubicBezTo>
                  <a:pt x="121" y="138"/>
                  <a:pt x="121" y="138"/>
                  <a:pt x="121" y="138"/>
                </a:cubicBezTo>
                <a:cubicBezTo>
                  <a:pt x="138" y="121"/>
                  <a:pt x="138" y="121"/>
                  <a:pt x="138" y="121"/>
                </a:cubicBezTo>
                <a:cubicBezTo>
                  <a:pt x="128" y="111"/>
                  <a:pt x="128" y="111"/>
                  <a:pt x="128" y="111"/>
                </a:cubicBezTo>
                <a:cubicBezTo>
                  <a:pt x="133" y="104"/>
                  <a:pt x="136" y="96"/>
                  <a:pt x="138" y="88"/>
                </a:cubicBezTo>
                <a:lnTo>
                  <a:pt x="152" y="88"/>
                </a:lnTo>
                <a:close/>
                <a:moveTo>
                  <a:pt x="76" y="115"/>
                </a:moveTo>
                <a:cubicBezTo>
                  <a:pt x="54" y="115"/>
                  <a:pt x="37" y="98"/>
                  <a:pt x="37" y="76"/>
                </a:cubicBezTo>
                <a:cubicBezTo>
                  <a:pt x="37" y="54"/>
                  <a:pt x="54" y="37"/>
                  <a:pt x="76" y="37"/>
                </a:cubicBezTo>
                <a:cubicBezTo>
                  <a:pt x="98" y="37"/>
                  <a:pt x="115" y="54"/>
                  <a:pt x="115" y="76"/>
                </a:cubicBezTo>
                <a:cubicBezTo>
                  <a:pt x="115" y="98"/>
                  <a:pt x="98" y="115"/>
                  <a:pt x="76" y="115"/>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 name="Freeform 49"/>
          <p:cNvSpPr>
            <a:spLocks noEditPoints="1"/>
          </p:cNvSpPr>
          <p:nvPr/>
        </p:nvSpPr>
        <p:spPr bwMode="auto">
          <a:xfrm>
            <a:off x="6845871" y="1360722"/>
            <a:ext cx="596272" cy="527780"/>
          </a:xfrm>
          <a:custGeom>
            <a:avLst/>
            <a:gdLst>
              <a:gd name="T0" fmla="*/ 29 w 144"/>
              <a:gd name="T1" fmla="*/ 53 h 127"/>
              <a:gd name="T2" fmla="*/ 45 w 144"/>
              <a:gd name="T3" fmla="*/ 72 h 127"/>
              <a:gd name="T4" fmla="*/ 65 w 144"/>
              <a:gd name="T5" fmla="*/ 58 h 127"/>
              <a:gd name="T6" fmla="*/ 50 w 144"/>
              <a:gd name="T7" fmla="*/ 39 h 127"/>
              <a:gd name="T8" fmla="*/ 65 w 144"/>
              <a:gd name="T9" fmla="*/ 29 h 127"/>
              <a:gd name="T10" fmla="*/ 8 w 144"/>
              <a:gd name="T11" fmla="*/ 0 h 127"/>
              <a:gd name="T12" fmla="*/ 13 w 144"/>
              <a:gd name="T13" fmla="*/ 63 h 127"/>
              <a:gd name="T14" fmla="*/ 29 w 144"/>
              <a:gd name="T15" fmla="*/ 53 h 127"/>
              <a:gd name="T16" fmla="*/ 115 w 144"/>
              <a:gd name="T17" fmla="*/ 53 h 127"/>
              <a:gd name="T18" fmla="*/ 131 w 144"/>
              <a:gd name="T19" fmla="*/ 63 h 127"/>
              <a:gd name="T20" fmla="*/ 136 w 144"/>
              <a:gd name="T21" fmla="*/ 0 h 127"/>
              <a:gd name="T22" fmla="*/ 80 w 144"/>
              <a:gd name="T23" fmla="*/ 29 h 127"/>
              <a:gd name="T24" fmla="*/ 95 w 144"/>
              <a:gd name="T25" fmla="*/ 39 h 127"/>
              <a:gd name="T26" fmla="*/ 0 w 144"/>
              <a:gd name="T27" fmla="*/ 103 h 127"/>
              <a:gd name="T28" fmla="*/ 5 w 144"/>
              <a:gd name="T29" fmla="*/ 127 h 127"/>
              <a:gd name="T30" fmla="*/ 115 w 144"/>
              <a:gd name="T31" fmla="*/ 53 h 127"/>
              <a:gd name="T32" fmla="*/ 101 w 144"/>
              <a:gd name="T33" fmla="*/ 86 h 127"/>
              <a:gd name="T34" fmla="*/ 81 w 144"/>
              <a:gd name="T35" fmla="*/ 103 h 127"/>
              <a:gd name="T36" fmla="*/ 139 w 144"/>
              <a:gd name="T37" fmla="*/ 127 h 127"/>
              <a:gd name="T38" fmla="*/ 144 w 144"/>
              <a:gd name="T39" fmla="*/ 103 h 127"/>
              <a:gd name="T40" fmla="*/ 101 w 144"/>
              <a:gd name="T41" fmla="*/ 8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27">
                <a:moveTo>
                  <a:pt x="29" y="53"/>
                </a:moveTo>
                <a:cubicBezTo>
                  <a:pt x="34" y="60"/>
                  <a:pt x="39" y="66"/>
                  <a:pt x="45" y="72"/>
                </a:cubicBezTo>
                <a:cubicBezTo>
                  <a:pt x="51" y="68"/>
                  <a:pt x="58" y="63"/>
                  <a:pt x="65" y="58"/>
                </a:cubicBezTo>
                <a:cubicBezTo>
                  <a:pt x="59" y="52"/>
                  <a:pt x="54" y="46"/>
                  <a:pt x="50" y="39"/>
                </a:cubicBezTo>
                <a:cubicBezTo>
                  <a:pt x="65" y="29"/>
                  <a:pt x="65" y="29"/>
                  <a:pt x="65" y="29"/>
                </a:cubicBezTo>
                <a:cubicBezTo>
                  <a:pt x="8" y="0"/>
                  <a:pt x="8" y="0"/>
                  <a:pt x="8" y="0"/>
                </a:cubicBezTo>
                <a:cubicBezTo>
                  <a:pt x="13" y="63"/>
                  <a:pt x="13" y="63"/>
                  <a:pt x="13" y="63"/>
                </a:cubicBezTo>
                <a:lnTo>
                  <a:pt x="29" y="53"/>
                </a:lnTo>
                <a:close/>
                <a:moveTo>
                  <a:pt x="115" y="53"/>
                </a:moveTo>
                <a:cubicBezTo>
                  <a:pt x="131" y="63"/>
                  <a:pt x="131" y="63"/>
                  <a:pt x="131" y="63"/>
                </a:cubicBezTo>
                <a:cubicBezTo>
                  <a:pt x="136" y="0"/>
                  <a:pt x="136" y="0"/>
                  <a:pt x="136" y="0"/>
                </a:cubicBezTo>
                <a:cubicBezTo>
                  <a:pt x="80" y="29"/>
                  <a:pt x="80" y="29"/>
                  <a:pt x="80" y="29"/>
                </a:cubicBezTo>
                <a:cubicBezTo>
                  <a:pt x="95" y="39"/>
                  <a:pt x="95" y="39"/>
                  <a:pt x="95" y="39"/>
                </a:cubicBezTo>
                <a:cubicBezTo>
                  <a:pt x="61" y="90"/>
                  <a:pt x="1" y="103"/>
                  <a:pt x="0" y="103"/>
                </a:cubicBezTo>
                <a:cubicBezTo>
                  <a:pt x="5" y="127"/>
                  <a:pt x="5" y="127"/>
                  <a:pt x="5" y="127"/>
                </a:cubicBezTo>
                <a:cubicBezTo>
                  <a:pt x="8" y="127"/>
                  <a:pt x="75" y="112"/>
                  <a:pt x="115" y="53"/>
                </a:cubicBezTo>
                <a:close/>
                <a:moveTo>
                  <a:pt x="101" y="86"/>
                </a:moveTo>
                <a:cubicBezTo>
                  <a:pt x="95" y="92"/>
                  <a:pt x="88" y="98"/>
                  <a:pt x="81" y="103"/>
                </a:cubicBezTo>
                <a:cubicBezTo>
                  <a:pt x="111" y="121"/>
                  <a:pt x="137" y="127"/>
                  <a:pt x="139" y="127"/>
                </a:cubicBezTo>
                <a:cubicBezTo>
                  <a:pt x="144" y="103"/>
                  <a:pt x="144" y="103"/>
                  <a:pt x="144" y="103"/>
                </a:cubicBezTo>
                <a:cubicBezTo>
                  <a:pt x="144" y="103"/>
                  <a:pt x="124" y="99"/>
                  <a:pt x="101" y="86"/>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0" name="Freeform 50"/>
          <p:cNvSpPr/>
          <p:nvPr/>
        </p:nvSpPr>
        <p:spPr bwMode="auto">
          <a:xfrm>
            <a:off x="9283358" y="1309236"/>
            <a:ext cx="495552" cy="582170"/>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 name="Freeform 51"/>
          <p:cNvSpPr/>
          <p:nvPr/>
        </p:nvSpPr>
        <p:spPr bwMode="auto">
          <a:xfrm>
            <a:off x="1763707" y="1373596"/>
            <a:ext cx="1176430" cy="560012"/>
          </a:xfrm>
          <a:custGeom>
            <a:avLst/>
            <a:gdLst>
              <a:gd name="T0" fmla="*/ 584 w 584"/>
              <a:gd name="T1" fmla="*/ 0 h 278"/>
              <a:gd name="T2" fmla="*/ 449 w 584"/>
              <a:gd name="T3" fmla="*/ 31 h 278"/>
              <a:gd name="T4" fmla="*/ 469 w 584"/>
              <a:gd name="T5" fmla="*/ 62 h 278"/>
              <a:gd name="T6" fmla="*/ 278 w 584"/>
              <a:gd name="T7" fmla="*/ 200 h 278"/>
              <a:gd name="T8" fmla="*/ 214 w 584"/>
              <a:gd name="T9" fmla="*/ 116 h 278"/>
              <a:gd name="T10" fmla="*/ 204 w 584"/>
              <a:gd name="T11" fmla="*/ 101 h 278"/>
              <a:gd name="T12" fmla="*/ 190 w 584"/>
              <a:gd name="T13" fmla="*/ 112 h 278"/>
              <a:gd name="T14" fmla="*/ 0 w 584"/>
              <a:gd name="T15" fmla="*/ 250 h 278"/>
              <a:gd name="T16" fmla="*/ 21 w 584"/>
              <a:gd name="T17" fmla="*/ 278 h 278"/>
              <a:gd name="T18" fmla="*/ 196 w 584"/>
              <a:gd name="T19" fmla="*/ 151 h 278"/>
              <a:gd name="T20" fmla="*/ 260 w 584"/>
              <a:gd name="T21" fmla="*/ 237 h 278"/>
              <a:gd name="T22" fmla="*/ 270 w 584"/>
              <a:gd name="T23" fmla="*/ 252 h 278"/>
              <a:gd name="T24" fmla="*/ 284 w 584"/>
              <a:gd name="T25" fmla="*/ 241 h 278"/>
              <a:gd name="T26" fmla="*/ 490 w 584"/>
              <a:gd name="T27" fmla="*/ 91 h 278"/>
              <a:gd name="T28" fmla="*/ 490 w 584"/>
              <a:gd name="T29" fmla="*/ 91 h 278"/>
              <a:gd name="T30" fmla="*/ 512 w 584"/>
              <a:gd name="T31" fmla="*/ 120 h 278"/>
              <a:gd name="T32" fmla="*/ 584 w 584"/>
              <a:gd name="T3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4" h="278">
                <a:moveTo>
                  <a:pt x="584" y="0"/>
                </a:moveTo>
                <a:lnTo>
                  <a:pt x="449" y="31"/>
                </a:lnTo>
                <a:lnTo>
                  <a:pt x="469" y="62"/>
                </a:lnTo>
                <a:lnTo>
                  <a:pt x="278" y="200"/>
                </a:lnTo>
                <a:lnTo>
                  <a:pt x="214" y="116"/>
                </a:lnTo>
                <a:lnTo>
                  <a:pt x="204" y="101"/>
                </a:lnTo>
                <a:lnTo>
                  <a:pt x="190" y="112"/>
                </a:lnTo>
                <a:lnTo>
                  <a:pt x="0" y="250"/>
                </a:lnTo>
                <a:lnTo>
                  <a:pt x="21" y="278"/>
                </a:lnTo>
                <a:lnTo>
                  <a:pt x="196" y="151"/>
                </a:lnTo>
                <a:lnTo>
                  <a:pt x="260" y="237"/>
                </a:lnTo>
                <a:lnTo>
                  <a:pt x="270" y="252"/>
                </a:lnTo>
                <a:lnTo>
                  <a:pt x="284" y="241"/>
                </a:lnTo>
                <a:lnTo>
                  <a:pt x="490" y="91"/>
                </a:lnTo>
                <a:lnTo>
                  <a:pt x="490" y="91"/>
                </a:lnTo>
                <a:lnTo>
                  <a:pt x="512" y="120"/>
                </a:lnTo>
                <a:lnTo>
                  <a:pt x="584" y="0"/>
                </a:ln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 name="文本框 15"/>
          <p:cNvSpPr txBox="1"/>
          <p:nvPr/>
        </p:nvSpPr>
        <p:spPr>
          <a:xfrm>
            <a:off x="1671377" y="2242303"/>
            <a:ext cx="1569660" cy="400110"/>
          </a:xfrm>
          <a:prstGeom prst="rect">
            <a:avLst/>
          </a:prstGeom>
          <a:noFill/>
        </p:spPr>
        <p:txBody>
          <a:bodyPr wrap="non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r>
              <a:rPr lang="en-US" sz="2000" dirty="0">
                <a:latin typeface="Times New Roman" panose="02020603050405020304" pitchFamily="18" charset="0"/>
                <a:cs typeface="Times New Roman" panose="02020603050405020304" pitchFamily="18" charset="0"/>
              </a:rPr>
              <a:t>Legal entities</a:t>
            </a:r>
            <a:endParaRPr lang="en-US" sz="2000"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3727640" y="2220309"/>
            <a:ext cx="2121286" cy="400110"/>
          </a:xfrm>
          <a:prstGeom prst="rect">
            <a:avLst/>
          </a:prstGeom>
          <a:noFill/>
        </p:spPr>
        <p:txBody>
          <a:bodyPr wrap="non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r>
              <a:rPr lang="en-US" sz="2000">
                <a:latin typeface="Times New Roman" panose="02020603050405020304" pitchFamily="18" charset="0"/>
                <a:cs typeface="Times New Roman" panose="02020603050405020304" pitchFamily="18" charset="0"/>
              </a:rPr>
              <a:t>Organization types</a:t>
            </a:r>
            <a:endParaRPr lang="en-US" sz="2000">
              <a:latin typeface="Times New Roman" panose="02020603050405020304" pitchFamily="18" charset="0"/>
              <a:cs typeface="Times New Roman" panose="02020603050405020304" pitchFamily="18" charset="0"/>
            </a:endParaRPr>
          </a:p>
        </p:txBody>
      </p:sp>
      <p:sp>
        <p:nvSpPr>
          <p:cNvPr id="18" name="文本框 17"/>
          <p:cNvSpPr txBox="1"/>
          <p:nvPr/>
        </p:nvSpPr>
        <p:spPr>
          <a:xfrm>
            <a:off x="6164051" y="2088415"/>
            <a:ext cx="1856114" cy="707886"/>
          </a:xfrm>
          <a:prstGeom prst="rect">
            <a:avLst/>
          </a:prstGeom>
          <a:noFill/>
        </p:spPr>
        <p:txBody>
          <a:bodyPr wrap="squar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algn="ctr"/>
            <a:r>
              <a:rPr lang="en-US" sz="2000" dirty="0">
                <a:latin typeface="Times New Roman" panose="02020603050405020304" pitchFamily="18" charset="0"/>
                <a:cs typeface="Times New Roman" panose="02020603050405020304" pitchFamily="18" charset="0"/>
              </a:rPr>
              <a:t>Industrial activity units</a:t>
            </a:r>
            <a:endParaRPr lang="en-US" sz="2000" dirty="0">
              <a:latin typeface="Times New Roman" panose="02020603050405020304" pitchFamily="18" charset="0"/>
              <a:cs typeface="Times New Roman" panose="02020603050405020304" pitchFamily="18" charset="0"/>
            </a:endParaRPr>
          </a:p>
        </p:txBody>
      </p:sp>
      <p:sp>
        <p:nvSpPr>
          <p:cNvPr id="114" name="文本框 113"/>
          <p:cNvSpPr txBox="1"/>
          <p:nvPr/>
        </p:nvSpPr>
        <p:spPr>
          <a:xfrm>
            <a:off x="8614928" y="1933608"/>
            <a:ext cx="2031391" cy="1066959"/>
          </a:xfrm>
          <a:prstGeom prst="rect">
            <a:avLst/>
          </a:prstGeom>
          <a:noFill/>
        </p:spPr>
        <p:txBody>
          <a:bodyPr wrap="square" rtlCol="0">
            <a:spAutoFit/>
          </a:bodyPr>
          <a:lstStyle>
            <a:defPPr>
              <a:defRPr lang="zh-CN"/>
            </a:defPPr>
            <a:lvl1pPr>
              <a:defRPr sz="4000">
                <a:solidFill>
                  <a:srgbClr val="605E5E"/>
                </a:solidFill>
                <a:latin typeface="Impact" panose="020B0806030902050204" pitchFamily="34" charset="0"/>
                <a:cs typeface="Aharoni" panose="02010803020104030203" pitchFamily="2" charset="-79"/>
              </a:defRPr>
            </a:lvl1pPr>
          </a:lstStyle>
          <a:p>
            <a:pPr>
              <a:lnSpc>
                <a:spcPts val="1900"/>
              </a:lnSpc>
            </a:pPr>
            <a:r>
              <a:rPr lang="en-US" sz="1800" dirty="0">
                <a:latin typeface="Times New Roman" panose="02020603050405020304" pitchFamily="18" charset="0"/>
                <a:cs typeface="Times New Roman" panose="02020603050405020304" pitchFamily="18" charset="0"/>
              </a:rPr>
              <a:t>Relationship between the legal entity and industrial activity units</a:t>
            </a:r>
            <a:endParaRPr lang="en-US" sz="1800" dirty="0">
              <a:latin typeface="Times New Roman" panose="02020603050405020304" pitchFamily="18" charset="0"/>
              <a:cs typeface="Times New Roman" panose="02020603050405020304" pitchFamily="18" charset="0"/>
            </a:endParaRPr>
          </a:p>
        </p:txBody>
      </p:sp>
      <p:sp>
        <p:nvSpPr>
          <p:cNvPr id="19" name="文本框 18"/>
          <p:cNvSpPr txBox="1"/>
          <p:nvPr/>
        </p:nvSpPr>
        <p:spPr>
          <a:xfrm>
            <a:off x="3964940" y="3351530"/>
            <a:ext cx="1994535" cy="3108543"/>
          </a:xfrm>
          <a:prstGeom prst="rect">
            <a:avLst/>
          </a:prstGeom>
          <a:noFill/>
        </p:spPr>
        <p:txBody>
          <a:bodyPr wrap="square" rtlCol="0">
            <a:spAutoFit/>
          </a:bodyPr>
          <a:lstStyle/>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Enterprise</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Authority</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Public institution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Social organization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Private non-enterprise organization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Foundation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Villages and neighborhood committee</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Specialized farmers' cooperative</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Rural collective economic organization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Other types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33" name="文本框 32"/>
          <p:cNvSpPr txBox="1"/>
          <p:nvPr/>
        </p:nvSpPr>
        <p:spPr>
          <a:xfrm>
            <a:off x="5911850" y="3351530"/>
            <a:ext cx="2651125" cy="3323987"/>
          </a:xfrm>
          <a:prstGeom prst="rect">
            <a:avLst/>
          </a:prstGeom>
          <a:noFill/>
        </p:spPr>
        <p:txBody>
          <a:bodyPr wrap="square" rtlCol="0">
            <a:spAutoFit/>
          </a:bodyPr>
          <a:lstStyle/>
          <a:p>
            <a:pPr indent="0">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An organization or part of that organization which is engaged or mainly engaged in one social economic activities in a specific location. It should meet all the three conditions: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Engaged or mainly engaged in one social economic activity in a specific location;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Organize production activities or operating activities relatively independently;</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marL="285750" indent="-285750">
              <a:buFont typeface="Arial" panose="020B0604020202020204" pitchFamily="34" charset="0"/>
              <a:buChar char="•"/>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Be able to provide income, expenditure and other related information.</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36" name="文本框 35"/>
          <p:cNvSpPr txBox="1"/>
          <p:nvPr/>
        </p:nvSpPr>
        <p:spPr>
          <a:xfrm>
            <a:off x="8754745" y="3351530"/>
            <a:ext cx="2143125" cy="3172215"/>
          </a:xfrm>
          <a:prstGeom prst="rect">
            <a:avLst/>
          </a:prstGeom>
          <a:noFill/>
        </p:spPr>
        <p:txBody>
          <a:bodyPr wrap="square" rtlCol="0">
            <a:spAutoFit/>
          </a:bodyPr>
          <a:lstStyle/>
          <a:p>
            <a:pPr indent="0">
              <a:lnSpc>
                <a:spcPct val="120000"/>
              </a:lnSpc>
              <a:buFont typeface="Wingdings" panose="05000000000000000000" pitchFamily="2" charset="2"/>
              <a:buNone/>
            </a:pPr>
            <a:r>
              <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The corresponding relationship between the two levels is needed to both establish and maintain, so as to accurately split the statistical data obtained from legal entities into industrial activity units, and thus splitting the economy into different regions and industries.</a:t>
            </a:r>
            <a:endParaRPr lang="en-US" sz="14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1000603" y="348527"/>
            <a:ext cx="684803"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Units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95" name="Freeform 60"/>
          <p:cNvSpPr/>
          <p:nvPr/>
        </p:nvSpPr>
        <p:spPr bwMode="auto">
          <a:xfrm>
            <a:off x="1007063" y="3943528"/>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7" name="圆角矩形 96"/>
          <p:cNvSpPr/>
          <p:nvPr/>
        </p:nvSpPr>
        <p:spPr>
          <a:xfrm>
            <a:off x="1674755" y="4102813"/>
            <a:ext cx="1201990"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How to deal with the special unit?</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98" name="等腰三角形 97"/>
          <p:cNvSpPr/>
          <p:nvPr/>
        </p:nvSpPr>
        <p:spPr>
          <a:xfrm rot="16200000">
            <a:off x="1600123" y="4170357"/>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92" name="文本框 91"/>
          <p:cNvSpPr txBox="1"/>
          <p:nvPr/>
        </p:nvSpPr>
        <p:spPr>
          <a:xfrm>
            <a:off x="940215" y="4743129"/>
            <a:ext cx="3555585" cy="1543884"/>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Due to the diversity and historical complexity of social and economic development, there are a variety of special situations, which are not easy to identify during survey.</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grpSp>
        <p:nvGrpSpPr>
          <p:cNvPr id="2" name="组合 1"/>
          <p:cNvGrpSpPr/>
          <p:nvPr/>
        </p:nvGrpSpPr>
        <p:grpSpPr>
          <a:xfrm>
            <a:off x="5482596" y="176213"/>
            <a:ext cx="6295946" cy="6508750"/>
            <a:chOff x="6345238" y="176213"/>
            <a:chExt cx="6295946" cy="6508750"/>
          </a:xfrm>
        </p:grpSpPr>
        <p:sp>
          <p:nvSpPr>
            <p:cNvPr id="14" name="Oval 5"/>
            <p:cNvSpPr>
              <a:spLocks noChangeArrowheads="1"/>
            </p:cNvSpPr>
            <p:nvPr/>
          </p:nvSpPr>
          <p:spPr bwMode="auto">
            <a:xfrm>
              <a:off x="8018463" y="2055813"/>
              <a:ext cx="2425700" cy="24257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 name="Rectangle 6"/>
            <p:cNvSpPr>
              <a:spLocks noChangeArrowheads="1"/>
            </p:cNvSpPr>
            <p:nvPr/>
          </p:nvSpPr>
          <p:spPr bwMode="auto">
            <a:xfrm>
              <a:off x="8994775" y="4567238"/>
              <a:ext cx="473075" cy="120491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6" name="Rectangle 7"/>
            <p:cNvSpPr>
              <a:spLocks noChangeArrowheads="1"/>
            </p:cNvSpPr>
            <p:nvPr/>
          </p:nvSpPr>
          <p:spPr bwMode="auto">
            <a:xfrm>
              <a:off x="9104313" y="4567238"/>
              <a:ext cx="127000" cy="1204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7" name="Freeform 8"/>
            <p:cNvSpPr/>
            <p:nvPr/>
          </p:nvSpPr>
          <p:spPr bwMode="auto">
            <a:xfrm>
              <a:off x="8880475" y="5237163"/>
              <a:ext cx="704850" cy="1447800"/>
            </a:xfrm>
            <a:custGeom>
              <a:avLst/>
              <a:gdLst>
                <a:gd name="T0" fmla="*/ 49 w 301"/>
                <a:gd name="T1" fmla="*/ 619 h 619"/>
                <a:gd name="T2" fmla="*/ 251 w 301"/>
                <a:gd name="T3" fmla="*/ 619 h 619"/>
                <a:gd name="T4" fmla="*/ 301 w 301"/>
                <a:gd name="T5" fmla="*/ 569 h 619"/>
                <a:gd name="T6" fmla="*/ 301 w 301"/>
                <a:gd name="T7" fmla="*/ 49 h 619"/>
                <a:gd name="T8" fmla="*/ 251 w 301"/>
                <a:gd name="T9" fmla="*/ 0 h 619"/>
                <a:gd name="T10" fmla="*/ 49 w 301"/>
                <a:gd name="T11" fmla="*/ 0 h 619"/>
                <a:gd name="T12" fmla="*/ 0 w 301"/>
                <a:gd name="T13" fmla="*/ 49 h 619"/>
                <a:gd name="T14" fmla="*/ 0 w 301"/>
                <a:gd name="T15" fmla="*/ 569 h 619"/>
                <a:gd name="T16" fmla="*/ 49 w 301"/>
                <a:gd name="T17"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1" h="619">
                  <a:moveTo>
                    <a:pt x="49" y="619"/>
                  </a:moveTo>
                  <a:cubicBezTo>
                    <a:pt x="251" y="619"/>
                    <a:pt x="251" y="619"/>
                    <a:pt x="251" y="619"/>
                  </a:cubicBezTo>
                  <a:cubicBezTo>
                    <a:pt x="278" y="619"/>
                    <a:pt x="301" y="596"/>
                    <a:pt x="301" y="569"/>
                  </a:cubicBezTo>
                  <a:cubicBezTo>
                    <a:pt x="301" y="49"/>
                    <a:pt x="301" y="49"/>
                    <a:pt x="301" y="49"/>
                  </a:cubicBezTo>
                  <a:cubicBezTo>
                    <a:pt x="301" y="22"/>
                    <a:pt x="278" y="0"/>
                    <a:pt x="251" y="0"/>
                  </a:cubicBezTo>
                  <a:cubicBezTo>
                    <a:pt x="49" y="0"/>
                    <a:pt x="49" y="0"/>
                    <a:pt x="49" y="0"/>
                  </a:cubicBezTo>
                  <a:cubicBezTo>
                    <a:pt x="22" y="0"/>
                    <a:pt x="0" y="22"/>
                    <a:pt x="0" y="49"/>
                  </a:cubicBezTo>
                  <a:cubicBezTo>
                    <a:pt x="0" y="569"/>
                    <a:pt x="0" y="569"/>
                    <a:pt x="0" y="569"/>
                  </a:cubicBezTo>
                  <a:cubicBezTo>
                    <a:pt x="0" y="596"/>
                    <a:pt x="22" y="619"/>
                    <a:pt x="49" y="619"/>
                  </a:cubicBezTo>
                  <a:close/>
                </a:path>
              </a:pathLst>
            </a:custGeom>
            <a:solidFill>
              <a:srgbClr val="4242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8" name="Freeform 9"/>
            <p:cNvSpPr>
              <a:spLocks noEditPoints="1"/>
            </p:cNvSpPr>
            <p:nvPr/>
          </p:nvSpPr>
          <p:spPr bwMode="auto">
            <a:xfrm>
              <a:off x="7794625" y="1824038"/>
              <a:ext cx="2876550" cy="2876550"/>
            </a:xfrm>
            <a:custGeom>
              <a:avLst/>
              <a:gdLst>
                <a:gd name="T0" fmla="*/ 614 w 1229"/>
                <a:gd name="T1" fmla="*/ 0 h 1229"/>
                <a:gd name="T2" fmla="*/ 1229 w 1229"/>
                <a:gd name="T3" fmla="*/ 614 h 1229"/>
                <a:gd name="T4" fmla="*/ 614 w 1229"/>
                <a:gd name="T5" fmla="*/ 1229 h 1229"/>
                <a:gd name="T6" fmla="*/ 614 w 1229"/>
                <a:gd name="T7" fmla="*/ 1094 h 1229"/>
                <a:gd name="T8" fmla="*/ 1094 w 1229"/>
                <a:gd name="T9" fmla="*/ 614 h 1229"/>
                <a:gd name="T10" fmla="*/ 614 w 1229"/>
                <a:gd name="T11" fmla="*/ 134 h 1229"/>
                <a:gd name="T12" fmla="*/ 614 w 1229"/>
                <a:gd name="T13" fmla="*/ 0 h 1229"/>
                <a:gd name="T14" fmla="*/ 614 w 1229"/>
                <a:gd name="T15" fmla="*/ 1229 h 1229"/>
                <a:gd name="T16" fmla="*/ 0 w 1229"/>
                <a:gd name="T17" fmla="*/ 614 h 1229"/>
                <a:gd name="T18" fmla="*/ 614 w 1229"/>
                <a:gd name="T19" fmla="*/ 0 h 1229"/>
                <a:gd name="T20" fmla="*/ 614 w 1229"/>
                <a:gd name="T21" fmla="*/ 134 h 1229"/>
                <a:gd name="T22" fmla="*/ 134 w 1229"/>
                <a:gd name="T23" fmla="*/ 614 h 1229"/>
                <a:gd name="T24" fmla="*/ 614 w 1229"/>
                <a:gd name="T25" fmla="*/ 1094 h 1229"/>
                <a:gd name="T26" fmla="*/ 614 w 1229"/>
                <a:gd name="T27" fmla="*/ 12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29" h="1229">
                  <a:moveTo>
                    <a:pt x="614" y="0"/>
                  </a:moveTo>
                  <a:cubicBezTo>
                    <a:pt x="954" y="0"/>
                    <a:pt x="1229" y="275"/>
                    <a:pt x="1229" y="614"/>
                  </a:cubicBezTo>
                  <a:cubicBezTo>
                    <a:pt x="1229" y="954"/>
                    <a:pt x="954" y="1229"/>
                    <a:pt x="614" y="1229"/>
                  </a:cubicBezTo>
                  <a:cubicBezTo>
                    <a:pt x="614" y="1094"/>
                    <a:pt x="614" y="1094"/>
                    <a:pt x="614" y="1094"/>
                  </a:cubicBezTo>
                  <a:cubicBezTo>
                    <a:pt x="879" y="1094"/>
                    <a:pt x="1094" y="879"/>
                    <a:pt x="1094" y="614"/>
                  </a:cubicBezTo>
                  <a:cubicBezTo>
                    <a:pt x="1094" y="349"/>
                    <a:pt x="879" y="134"/>
                    <a:pt x="614" y="134"/>
                  </a:cubicBezTo>
                  <a:lnTo>
                    <a:pt x="614" y="0"/>
                  </a:lnTo>
                  <a:close/>
                  <a:moveTo>
                    <a:pt x="614" y="1229"/>
                  </a:moveTo>
                  <a:cubicBezTo>
                    <a:pt x="275" y="1229"/>
                    <a:pt x="0" y="954"/>
                    <a:pt x="0" y="614"/>
                  </a:cubicBezTo>
                  <a:cubicBezTo>
                    <a:pt x="0" y="275"/>
                    <a:pt x="275" y="0"/>
                    <a:pt x="614" y="0"/>
                  </a:cubicBezTo>
                  <a:cubicBezTo>
                    <a:pt x="614" y="134"/>
                    <a:pt x="614" y="134"/>
                    <a:pt x="614" y="134"/>
                  </a:cubicBezTo>
                  <a:cubicBezTo>
                    <a:pt x="349" y="134"/>
                    <a:pt x="134" y="349"/>
                    <a:pt x="134" y="614"/>
                  </a:cubicBezTo>
                  <a:cubicBezTo>
                    <a:pt x="134" y="879"/>
                    <a:pt x="349" y="1094"/>
                    <a:pt x="614" y="1094"/>
                  </a:cubicBezTo>
                  <a:lnTo>
                    <a:pt x="614" y="1229"/>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9" name="Freeform 10"/>
            <p:cNvSpPr/>
            <p:nvPr/>
          </p:nvSpPr>
          <p:spPr bwMode="auto">
            <a:xfrm>
              <a:off x="8983663" y="5360988"/>
              <a:ext cx="247650" cy="1198563"/>
            </a:xfrm>
            <a:custGeom>
              <a:avLst/>
              <a:gdLst>
                <a:gd name="T0" fmla="*/ 40 w 106"/>
                <a:gd name="T1" fmla="*/ 512 h 512"/>
                <a:gd name="T2" fmla="*/ 106 w 106"/>
                <a:gd name="T3" fmla="*/ 512 h 512"/>
                <a:gd name="T4" fmla="*/ 106 w 106"/>
                <a:gd name="T5" fmla="*/ 0 h 512"/>
                <a:gd name="T6" fmla="*/ 40 w 106"/>
                <a:gd name="T7" fmla="*/ 0 h 512"/>
                <a:gd name="T8" fmla="*/ 0 w 106"/>
                <a:gd name="T9" fmla="*/ 35 h 512"/>
                <a:gd name="T10" fmla="*/ 0 w 106"/>
                <a:gd name="T11" fmla="*/ 477 h 512"/>
                <a:gd name="T12" fmla="*/ 40 w 106"/>
                <a:gd name="T13" fmla="*/ 512 h 512"/>
              </a:gdLst>
              <a:ahLst/>
              <a:cxnLst>
                <a:cxn ang="0">
                  <a:pos x="T0" y="T1"/>
                </a:cxn>
                <a:cxn ang="0">
                  <a:pos x="T2" y="T3"/>
                </a:cxn>
                <a:cxn ang="0">
                  <a:pos x="T4" y="T5"/>
                </a:cxn>
                <a:cxn ang="0">
                  <a:pos x="T6" y="T7"/>
                </a:cxn>
                <a:cxn ang="0">
                  <a:pos x="T8" y="T9"/>
                </a:cxn>
                <a:cxn ang="0">
                  <a:pos x="T10" y="T11"/>
                </a:cxn>
                <a:cxn ang="0">
                  <a:pos x="T12" y="T13"/>
                </a:cxn>
              </a:cxnLst>
              <a:rect l="0" t="0" r="r" b="b"/>
              <a:pathLst>
                <a:path w="106" h="512">
                  <a:moveTo>
                    <a:pt x="40" y="512"/>
                  </a:moveTo>
                  <a:cubicBezTo>
                    <a:pt x="106" y="512"/>
                    <a:pt x="106" y="512"/>
                    <a:pt x="106" y="512"/>
                  </a:cubicBezTo>
                  <a:cubicBezTo>
                    <a:pt x="106" y="0"/>
                    <a:pt x="106" y="0"/>
                    <a:pt x="106" y="0"/>
                  </a:cubicBezTo>
                  <a:cubicBezTo>
                    <a:pt x="40" y="0"/>
                    <a:pt x="40" y="0"/>
                    <a:pt x="40" y="0"/>
                  </a:cubicBezTo>
                  <a:cubicBezTo>
                    <a:pt x="18" y="0"/>
                    <a:pt x="0" y="16"/>
                    <a:pt x="0" y="35"/>
                  </a:cubicBezTo>
                  <a:cubicBezTo>
                    <a:pt x="0" y="477"/>
                    <a:pt x="0" y="477"/>
                    <a:pt x="0" y="477"/>
                  </a:cubicBezTo>
                  <a:cubicBezTo>
                    <a:pt x="0" y="496"/>
                    <a:pt x="18" y="512"/>
                    <a:pt x="40" y="512"/>
                  </a:cubicBez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0" name="Freeform 11"/>
            <p:cNvSpPr>
              <a:spLocks noEditPoints="1"/>
            </p:cNvSpPr>
            <p:nvPr/>
          </p:nvSpPr>
          <p:spPr bwMode="auto">
            <a:xfrm>
              <a:off x="7937500" y="1966913"/>
              <a:ext cx="2587625" cy="2589213"/>
            </a:xfrm>
            <a:custGeom>
              <a:avLst/>
              <a:gdLst>
                <a:gd name="T0" fmla="*/ 553 w 1106"/>
                <a:gd name="T1" fmla="*/ 0 h 1106"/>
                <a:gd name="T2" fmla="*/ 1106 w 1106"/>
                <a:gd name="T3" fmla="*/ 553 h 1106"/>
                <a:gd name="T4" fmla="*/ 553 w 1106"/>
                <a:gd name="T5" fmla="*/ 1106 h 1106"/>
                <a:gd name="T6" fmla="*/ 553 w 1106"/>
                <a:gd name="T7" fmla="*/ 1073 h 1106"/>
                <a:gd name="T8" fmla="*/ 1073 w 1106"/>
                <a:gd name="T9" fmla="*/ 553 h 1106"/>
                <a:gd name="T10" fmla="*/ 553 w 1106"/>
                <a:gd name="T11" fmla="*/ 34 h 1106"/>
                <a:gd name="T12" fmla="*/ 553 w 1106"/>
                <a:gd name="T13" fmla="*/ 0 h 1106"/>
                <a:gd name="T14" fmla="*/ 553 w 1106"/>
                <a:gd name="T15" fmla="*/ 0 h 1106"/>
                <a:gd name="T16" fmla="*/ 553 w 1106"/>
                <a:gd name="T17" fmla="*/ 0 h 1106"/>
                <a:gd name="T18" fmla="*/ 553 w 1106"/>
                <a:gd name="T19" fmla="*/ 34 h 1106"/>
                <a:gd name="T20" fmla="*/ 553 w 1106"/>
                <a:gd name="T21" fmla="*/ 34 h 1106"/>
                <a:gd name="T22" fmla="*/ 34 w 1106"/>
                <a:gd name="T23" fmla="*/ 553 h 1106"/>
                <a:gd name="T24" fmla="*/ 553 w 1106"/>
                <a:gd name="T25" fmla="*/ 1073 h 1106"/>
                <a:gd name="T26" fmla="*/ 553 w 1106"/>
                <a:gd name="T27" fmla="*/ 1073 h 1106"/>
                <a:gd name="T28" fmla="*/ 553 w 1106"/>
                <a:gd name="T29" fmla="*/ 1106 h 1106"/>
                <a:gd name="T30" fmla="*/ 553 w 1106"/>
                <a:gd name="T31" fmla="*/ 1106 h 1106"/>
                <a:gd name="T32" fmla="*/ 0 w 1106"/>
                <a:gd name="T33" fmla="*/ 553 h 1106"/>
                <a:gd name="T34" fmla="*/ 553 w 1106"/>
                <a:gd name="T35" fmla="*/ 0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6" h="1106">
                  <a:moveTo>
                    <a:pt x="553" y="0"/>
                  </a:moveTo>
                  <a:cubicBezTo>
                    <a:pt x="859" y="0"/>
                    <a:pt x="1106" y="248"/>
                    <a:pt x="1106" y="553"/>
                  </a:cubicBezTo>
                  <a:cubicBezTo>
                    <a:pt x="1106" y="859"/>
                    <a:pt x="859" y="1106"/>
                    <a:pt x="553" y="1106"/>
                  </a:cubicBezTo>
                  <a:cubicBezTo>
                    <a:pt x="553" y="1073"/>
                    <a:pt x="553" y="1073"/>
                    <a:pt x="553" y="1073"/>
                  </a:cubicBezTo>
                  <a:cubicBezTo>
                    <a:pt x="840" y="1073"/>
                    <a:pt x="1073" y="840"/>
                    <a:pt x="1073" y="553"/>
                  </a:cubicBezTo>
                  <a:cubicBezTo>
                    <a:pt x="1073" y="266"/>
                    <a:pt x="840" y="34"/>
                    <a:pt x="553" y="34"/>
                  </a:cubicBezTo>
                  <a:lnTo>
                    <a:pt x="553" y="0"/>
                  </a:lnTo>
                  <a:close/>
                  <a:moveTo>
                    <a:pt x="553" y="0"/>
                  </a:moveTo>
                  <a:cubicBezTo>
                    <a:pt x="553" y="0"/>
                    <a:pt x="553" y="0"/>
                    <a:pt x="553" y="0"/>
                  </a:cubicBezTo>
                  <a:cubicBezTo>
                    <a:pt x="553" y="34"/>
                    <a:pt x="553" y="34"/>
                    <a:pt x="553" y="34"/>
                  </a:cubicBezTo>
                  <a:cubicBezTo>
                    <a:pt x="553" y="34"/>
                    <a:pt x="553" y="34"/>
                    <a:pt x="553" y="34"/>
                  </a:cubicBezTo>
                  <a:cubicBezTo>
                    <a:pt x="266" y="34"/>
                    <a:pt x="34" y="266"/>
                    <a:pt x="34" y="553"/>
                  </a:cubicBezTo>
                  <a:cubicBezTo>
                    <a:pt x="34" y="840"/>
                    <a:pt x="266" y="1073"/>
                    <a:pt x="553" y="1073"/>
                  </a:cubicBezTo>
                  <a:cubicBezTo>
                    <a:pt x="553" y="1073"/>
                    <a:pt x="553" y="1073"/>
                    <a:pt x="553" y="1073"/>
                  </a:cubicBezTo>
                  <a:cubicBezTo>
                    <a:pt x="553" y="1106"/>
                    <a:pt x="553" y="1106"/>
                    <a:pt x="553" y="1106"/>
                  </a:cubicBezTo>
                  <a:cubicBezTo>
                    <a:pt x="553" y="1106"/>
                    <a:pt x="553" y="1106"/>
                    <a:pt x="553" y="1106"/>
                  </a:cubicBezTo>
                  <a:cubicBezTo>
                    <a:pt x="248" y="1106"/>
                    <a:pt x="0" y="859"/>
                    <a:pt x="0" y="553"/>
                  </a:cubicBezTo>
                  <a:cubicBezTo>
                    <a:pt x="0" y="248"/>
                    <a:pt x="248" y="0"/>
                    <a:pt x="55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nvGrpSpPr>
            <p:cNvPr id="113" name="组合 112"/>
            <p:cNvGrpSpPr/>
            <p:nvPr/>
          </p:nvGrpSpPr>
          <p:grpSpPr>
            <a:xfrm>
              <a:off x="10593388" y="692150"/>
              <a:ext cx="1119187" cy="936625"/>
              <a:chOff x="10593388" y="692150"/>
              <a:chExt cx="1119187" cy="936625"/>
            </a:xfrm>
          </p:grpSpPr>
          <p:sp>
            <p:nvSpPr>
              <p:cNvPr id="21" name="Freeform 12"/>
              <p:cNvSpPr>
                <a:spLocks noEditPoints="1"/>
              </p:cNvSpPr>
              <p:nvPr/>
            </p:nvSpPr>
            <p:spPr bwMode="auto">
              <a:xfrm>
                <a:off x="10593388" y="827088"/>
                <a:ext cx="679450" cy="679450"/>
              </a:xfrm>
              <a:custGeom>
                <a:avLst/>
                <a:gdLst>
                  <a:gd name="T0" fmla="*/ 145 w 290"/>
                  <a:gd name="T1" fmla="*/ 290 h 290"/>
                  <a:gd name="T2" fmla="*/ 168 w 290"/>
                  <a:gd name="T3" fmla="*/ 290 h 290"/>
                  <a:gd name="T4" fmla="*/ 168 w 290"/>
                  <a:gd name="T5" fmla="*/ 268 h 290"/>
                  <a:gd name="T6" fmla="*/ 216 w 290"/>
                  <a:gd name="T7" fmla="*/ 249 h 290"/>
                  <a:gd name="T8" fmla="*/ 231 w 290"/>
                  <a:gd name="T9" fmla="*/ 264 h 290"/>
                  <a:gd name="T10" fmla="*/ 264 w 290"/>
                  <a:gd name="T11" fmla="*/ 232 h 290"/>
                  <a:gd name="T12" fmla="*/ 248 w 290"/>
                  <a:gd name="T13" fmla="*/ 216 h 290"/>
                  <a:gd name="T14" fmla="*/ 268 w 290"/>
                  <a:gd name="T15" fmla="*/ 168 h 290"/>
                  <a:gd name="T16" fmla="*/ 290 w 290"/>
                  <a:gd name="T17" fmla="*/ 168 h 290"/>
                  <a:gd name="T18" fmla="*/ 290 w 290"/>
                  <a:gd name="T19" fmla="*/ 122 h 290"/>
                  <a:gd name="T20" fmla="*/ 268 w 290"/>
                  <a:gd name="T21" fmla="*/ 122 h 290"/>
                  <a:gd name="T22" fmla="*/ 248 w 290"/>
                  <a:gd name="T23" fmla="*/ 74 h 290"/>
                  <a:gd name="T24" fmla="*/ 264 w 290"/>
                  <a:gd name="T25" fmla="*/ 59 h 290"/>
                  <a:gd name="T26" fmla="*/ 231 w 290"/>
                  <a:gd name="T27" fmla="*/ 27 h 290"/>
                  <a:gd name="T28" fmla="*/ 216 w 290"/>
                  <a:gd name="T29" fmla="*/ 42 h 290"/>
                  <a:gd name="T30" fmla="*/ 168 w 290"/>
                  <a:gd name="T31" fmla="*/ 22 h 290"/>
                  <a:gd name="T32" fmla="*/ 168 w 290"/>
                  <a:gd name="T33" fmla="*/ 0 h 290"/>
                  <a:gd name="T34" fmla="*/ 145 w 290"/>
                  <a:gd name="T35" fmla="*/ 0 h 290"/>
                  <a:gd name="T36" fmla="*/ 145 w 290"/>
                  <a:gd name="T37" fmla="*/ 53 h 290"/>
                  <a:gd name="T38" fmla="*/ 237 w 290"/>
                  <a:gd name="T39" fmla="*/ 145 h 290"/>
                  <a:gd name="T40" fmla="*/ 145 w 290"/>
                  <a:gd name="T41" fmla="*/ 238 h 290"/>
                  <a:gd name="T42" fmla="*/ 145 w 290"/>
                  <a:gd name="T43" fmla="*/ 290 h 290"/>
                  <a:gd name="T44" fmla="*/ 42 w 290"/>
                  <a:gd name="T45" fmla="*/ 216 h 290"/>
                  <a:gd name="T46" fmla="*/ 26 w 290"/>
                  <a:gd name="T47" fmla="*/ 232 h 290"/>
                  <a:gd name="T48" fmla="*/ 59 w 290"/>
                  <a:gd name="T49" fmla="*/ 264 h 290"/>
                  <a:gd name="T50" fmla="*/ 74 w 290"/>
                  <a:gd name="T51" fmla="*/ 249 h 290"/>
                  <a:gd name="T52" fmla="*/ 122 w 290"/>
                  <a:gd name="T53" fmla="*/ 268 h 290"/>
                  <a:gd name="T54" fmla="*/ 122 w 290"/>
                  <a:gd name="T55" fmla="*/ 290 h 290"/>
                  <a:gd name="T56" fmla="*/ 145 w 290"/>
                  <a:gd name="T57" fmla="*/ 290 h 290"/>
                  <a:gd name="T58" fmla="*/ 145 w 290"/>
                  <a:gd name="T59" fmla="*/ 238 h 290"/>
                  <a:gd name="T60" fmla="*/ 145 w 290"/>
                  <a:gd name="T61" fmla="*/ 238 h 290"/>
                  <a:gd name="T62" fmla="*/ 52 w 290"/>
                  <a:gd name="T63" fmla="*/ 145 h 290"/>
                  <a:gd name="T64" fmla="*/ 145 w 290"/>
                  <a:gd name="T65" fmla="*/ 53 h 290"/>
                  <a:gd name="T66" fmla="*/ 145 w 290"/>
                  <a:gd name="T67" fmla="*/ 53 h 290"/>
                  <a:gd name="T68" fmla="*/ 145 w 290"/>
                  <a:gd name="T69" fmla="*/ 53 h 290"/>
                  <a:gd name="T70" fmla="*/ 145 w 290"/>
                  <a:gd name="T71" fmla="*/ 0 h 290"/>
                  <a:gd name="T72" fmla="*/ 122 w 290"/>
                  <a:gd name="T73" fmla="*/ 0 h 290"/>
                  <a:gd name="T74" fmla="*/ 122 w 290"/>
                  <a:gd name="T75" fmla="*/ 22 h 290"/>
                  <a:gd name="T76" fmla="*/ 74 w 290"/>
                  <a:gd name="T77" fmla="*/ 42 h 290"/>
                  <a:gd name="T78" fmla="*/ 59 w 290"/>
                  <a:gd name="T79" fmla="*/ 27 h 290"/>
                  <a:gd name="T80" fmla="*/ 26 w 290"/>
                  <a:gd name="T81" fmla="*/ 59 h 290"/>
                  <a:gd name="T82" fmla="*/ 42 w 290"/>
                  <a:gd name="T83" fmla="*/ 74 h 290"/>
                  <a:gd name="T84" fmla="*/ 22 w 290"/>
                  <a:gd name="T85" fmla="*/ 122 h 290"/>
                  <a:gd name="T86" fmla="*/ 0 w 290"/>
                  <a:gd name="T87" fmla="*/ 122 h 290"/>
                  <a:gd name="T88" fmla="*/ 0 w 290"/>
                  <a:gd name="T89" fmla="*/ 168 h 290"/>
                  <a:gd name="T90" fmla="*/ 22 w 290"/>
                  <a:gd name="T91" fmla="*/ 168 h 290"/>
                  <a:gd name="T92" fmla="*/ 42 w 290"/>
                  <a:gd name="T93" fmla="*/ 216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0" h="290">
                    <a:moveTo>
                      <a:pt x="145" y="290"/>
                    </a:moveTo>
                    <a:cubicBezTo>
                      <a:pt x="168" y="290"/>
                      <a:pt x="168" y="290"/>
                      <a:pt x="168" y="290"/>
                    </a:cubicBezTo>
                    <a:cubicBezTo>
                      <a:pt x="168" y="268"/>
                      <a:pt x="168" y="268"/>
                      <a:pt x="168" y="268"/>
                    </a:cubicBezTo>
                    <a:cubicBezTo>
                      <a:pt x="185" y="265"/>
                      <a:pt x="202" y="258"/>
                      <a:pt x="216" y="249"/>
                    </a:cubicBezTo>
                    <a:cubicBezTo>
                      <a:pt x="231" y="264"/>
                      <a:pt x="231" y="264"/>
                      <a:pt x="231" y="264"/>
                    </a:cubicBezTo>
                    <a:cubicBezTo>
                      <a:pt x="264" y="232"/>
                      <a:pt x="264" y="232"/>
                      <a:pt x="264" y="232"/>
                    </a:cubicBezTo>
                    <a:cubicBezTo>
                      <a:pt x="248" y="216"/>
                      <a:pt x="248" y="216"/>
                      <a:pt x="248" y="216"/>
                    </a:cubicBezTo>
                    <a:cubicBezTo>
                      <a:pt x="258" y="202"/>
                      <a:pt x="265" y="186"/>
                      <a:pt x="268" y="168"/>
                    </a:cubicBezTo>
                    <a:cubicBezTo>
                      <a:pt x="290" y="168"/>
                      <a:pt x="290" y="168"/>
                      <a:pt x="290" y="168"/>
                    </a:cubicBezTo>
                    <a:cubicBezTo>
                      <a:pt x="290" y="122"/>
                      <a:pt x="290" y="122"/>
                      <a:pt x="290" y="122"/>
                    </a:cubicBezTo>
                    <a:cubicBezTo>
                      <a:pt x="268" y="122"/>
                      <a:pt x="268" y="122"/>
                      <a:pt x="268" y="122"/>
                    </a:cubicBezTo>
                    <a:cubicBezTo>
                      <a:pt x="265" y="105"/>
                      <a:pt x="258" y="89"/>
                      <a:pt x="248" y="74"/>
                    </a:cubicBezTo>
                    <a:cubicBezTo>
                      <a:pt x="264" y="59"/>
                      <a:pt x="264" y="59"/>
                      <a:pt x="264" y="59"/>
                    </a:cubicBezTo>
                    <a:cubicBezTo>
                      <a:pt x="231" y="27"/>
                      <a:pt x="231" y="27"/>
                      <a:pt x="231" y="27"/>
                    </a:cubicBezTo>
                    <a:cubicBezTo>
                      <a:pt x="216" y="42"/>
                      <a:pt x="216" y="42"/>
                      <a:pt x="216" y="42"/>
                    </a:cubicBezTo>
                    <a:cubicBezTo>
                      <a:pt x="202" y="32"/>
                      <a:pt x="185" y="25"/>
                      <a:pt x="168" y="22"/>
                    </a:cubicBezTo>
                    <a:cubicBezTo>
                      <a:pt x="168" y="0"/>
                      <a:pt x="168" y="0"/>
                      <a:pt x="168" y="0"/>
                    </a:cubicBezTo>
                    <a:cubicBezTo>
                      <a:pt x="145" y="0"/>
                      <a:pt x="145" y="0"/>
                      <a:pt x="145" y="0"/>
                    </a:cubicBezTo>
                    <a:cubicBezTo>
                      <a:pt x="145" y="53"/>
                      <a:pt x="145" y="53"/>
                      <a:pt x="145" y="53"/>
                    </a:cubicBezTo>
                    <a:cubicBezTo>
                      <a:pt x="196" y="53"/>
                      <a:pt x="237" y="94"/>
                      <a:pt x="237" y="145"/>
                    </a:cubicBezTo>
                    <a:cubicBezTo>
                      <a:pt x="237" y="196"/>
                      <a:pt x="196" y="238"/>
                      <a:pt x="145" y="238"/>
                    </a:cubicBezTo>
                    <a:lnTo>
                      <a:pt x="145" y="290"/>
                    </a:lnTo>
                    <a:close/>
                    <a:moveTo>
                      <a:pt x="42" y="216"/>
                    </a:moveTo>
                    <a:cubicBezTo>
                      <a:pt x="26" y="232"/>
                      <a:pt x="26" y="232"/>
                      <a:pt x="26" y="232"/>
                    </a:cubicBezTo>
                    <a:cubicBezTo>
                      <a:pt x="59" y="264"/>
                      <a:pt x="59" y="264"/>
                      <a:pt x="59" y="264"/>
                    </a:cubicBezTo>
                    <a:cubicBezTo>
                      <a:pt x="74" y="249"/>
                      <a:pt x="74" y="249"/>
                      <a:pt x="74" y="249"/>
                    </a:cubicBezTo>
                    <a:cubicBezTo>
                      <a:pt x="88" y="258"/>
                      <a:pt x="105" y="265"/>
                      <a:pt x="122" y="268"/>
                    </a:cubicBezTo>
                    <a:cubicBezTo>
                      <a:pt x="122" y="290"/>
                      <a:pt x="122" y="290"/>
                      <a:pt x="122" y="290"/>
                    </a:cubicBezTo>
                    <a:cubicBezTo>
                      <a:pt x="145" y="290"/>
                      <a:pt x="145" y="290"/>
                      <a:pt x="145" y="290"/>
                    </a:cubicBezTo>
                    <a:cubicBezTo>
                      <a:pt x="145" y="238"/>
                      <a:pt x="145" y="238"/>
                      <a:pt x="145" y="238"/>
                    </a:cubicBezTo>
                    <a:cubicBezTo>
                      <a:pt x="145" y="238"/>
                      <a:pt x="145" y="238"/>
                      <a:pt x="145" y="238"/>
                    </a:cubicBezTo>
                    <a:cubicBezTo>
                      <a:pt x="94" y="238"/>
                      <a:pt x="52" y="196"/>
                      <a:pt x="52" y="145"/>
                    </a:cubicBezTo>
                    <a:cubicBezTo>
                      <a:pt x="52" y="94"/>
                      <a:pt x="94" y="53"/>
                      <a:pt x="145" y="53"/>
                    </a:cubicBezTo>
                    <a:cubicBezTo>
                      <a:pt x="145" y="53"/>
                      <a:pt x="145" y="53"/>
                      <a:pt x="145" y="53"/>
                    </a:cubicBezTo>
                    <a:cubicBezTo>
                      <a:pt x="145" y="53"/>
                      <a:pt x="145" y="53"/>
                      <a:pt x="145" y="53"/>
                    </a:cubicBezTo>
                    <a:cubicBezTo>
                      <a:pt x="145" y="0"/>
                      <a:pt x="145" y="0"/>
                      <a:pt x="145" y="0"/>
                    </a:cubicBezTo>
                    <a:cubicBezTo>
                      <a:pt x="122" y="0"/>
                      <a:pt x="122" y="0"/>
                      <a:pt x="122" y="0"/>
                    </a:cubicBezTo>
                    <a:cubicBezTo>
                      <a:pt x="122" y="22"/>
                      <a:pt x="122" y="22"/>
                      <a:pt x="122" y="22"/>
                    </a:cubicBezTo>
                    <a:cubicBezTo>
                      <a:pt x="105" y="25"/>
                      <a:pt x="88" y="32"/>
                      <a:pt x="74" y="42"/>
                    </a:cubicBezTo>
                    <a:cubicBezTo>
                      <a:pt x="59" y="27"/>
                      <a:pt x="59" y="27"/>
                      <a:pt x="59" y="27"/>
                    </a:cubicBezTo>
                    <a:cubicBezTo>
                      <a:pt x="26" y="59"/>
                      <a:pt x="26" y="59"/>
                      <a:pt x="26" y="59"/>
                    </a:cubicBezTo>
                    <a:cubicBezTo>
                      <a:pt x="42" y="74"/>
                      <a:pt x="42" y="74"/>
                      <a:pt x="42" y="74"/>
                    </a:cubicBezTo>
                    <a:cubicBezTo>
                      <a:pt x="32" y="89"/>
                      <a:pt x="25" y="105"/>
                      <a:pt x="22" y="122"/>
                    </a:cubicBezTo>
                    <a:cubicBezTo>
                      <a:pt x="0" y="122"/>
                      <a:pt x="0" y="122"/>
                      <a:pt x="0" y="122"/>
                    </a:cubicBezTo>
                    <a:cubicBezTo>
                      <a:pt x="0" y="168"/>
                      <a:pt x="0" y="168"/>
                      <a:pt x="0" y="168"/>
                    </a:cubicBezTo>
                    <a:cubicBezTo>
                      <a:pt x="22" y="168"/>
                      <a:pt x="22" y="168"/>
                      <a:pt x="22" y="168"/>
                    </a:cubicBezTo>
                    <a:cubicBezTo>
                      <a:pt x="25" y="186"/>
                      <a:pt x="32" y="202"/>
                      <a:pt x="42" y="216"/>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2" name="Freeform 13"/>
              <p:cNvSpPr>
                <a:spLocks noEditPoints="1"/>
              </p:cNvSpPr>
              <p:nvPr/>
            </p:nvSpPr>
            <p:spPr bwMode="auto">
              <a:xfrm>
                <a:off x="11268075" y="1190625"/>
                <a:ext cx="438150" cy="438150"/>
              </a:xfrm>
              <a:custGeom>
                <a:avLst/>
                <a:gdLst>
                  <a:gd name="T0" fmla="*/ 93 w 187"/>
                  <a:gd name="T1" fmla="*/ 15 h 187"/>
                  <a:gd name="T2" fmla="*/ 118 w 187"/>
                  <a:gd name="T3" fmla="*/ 19 h 187"/>
                  <a:gd name="T4" fmla="*/ 123 w 187"/>
                  <a:gd name="T5" fmla="*/ 5 h 187"/>
                  <a:gd name="T6" fmla="*/ 155 w 187"/>
                  <a:gd name="T7" fmla="*/ 23 h 187"/>
                  <a:gd name="T8" fmla="*/ 145 w 187"/>
                  <a:gd name="T9" fmla="*/ 34 h 187"/>
                  <a:gd name="T10" fmla="*/ 164 w 187"/>
                  <a:gd name="T11" fmla="*/ 58 h 187"/>
                  <a:gd name="T12" fmla="*/ 177 w 187"/>
                  <a:gd name="T13" fmla="*/ 52 h 187"/>
                  <a:gd name="T14" fmla="*/ 187 w 187"/>
                  <a:gd name="T15" fmla="*/ 87 h 187"/>
                  <a:gd name="T16" fmla="*/ 172 w 187"/>
                  <a:gd name="T17" fmla="*/ 88 h 187"/>
                  <a:gd name="T18" fmla="*/ 168 w 187"/>
                  <a:gd name="T19" fmla="*/ 119 h 187"/>
                  <a:gd name="T20" fmla="*/ 182 w 187"/>
                  <a:gd name="T21" fmla="*/ 123 h 187"/>
                  <a:gd name="T22" fmla="*/ 164 w 187"/>
                  <a:gd name="T23" fmla="*/ 155 h 187"/>
                  <a:gd name="T24" fmla="*/ 153 w 187"/>
                  <a:gd name="T25" fmla="*/ 145 h 187"/>
                  <a:gd name="T26" fmla="*/ 129 w 187"/>
                  <a:gd name="T27" fmla="*/ 164 h 187"/>
                  <a:gd name="T28" fmla="*/ 135 w 187"/>
                  <a:gd name="T29" fmla="*/ 178 h 187"/>
                  <a:gd name="T30" fmla="*/ 100 w 187"/>
                  <a:gd name="T31" fmla="*/ 187 h 187"/>
                  <a:gd name="T32" fmla="*/ 99 w 187"/>
                  <a:gd name="T33" fmla="*/ 172 h 187"/>
                  <a:gd name="T34" fmla="*/ 93 w 187"/>
                  <a:gd name="T35" fmla="*/ 172 h 187"/>
                  <a:gd name="T36" fmla="*/ 93 w 187"/>
                  <a:gd name="T37" fmla="*/ 132 h 187"/>
                  <a:gd name="T38" fmla="*/ 130 w 187"/>
                  <a:gd name="T39" fmla="*/ 106 h 187"/>
                  <a:gd name="T40" fmla="*/ 105 w 187"/>
                  <a:gd name="T41" fmla="*/ 57 h 187"/>
                  <a:gd name="T42" fmla="*/ 93 w 187"/>
                  <a:gd name="T43" fmla="*/ 55 h 187"/>
                  <a:gd name="T44" fmla="*/ 93 w 187"/>
                  <a:gd name="T45" fmla="*/ 15 h 187"/>
                  <a:gd name="T46" fmla="*/ 23 w 187"/>
                  <a:gd name="T47" fmla="*/ 129 h 187"/>
                  <a:gd name="T48" fmla="*/ 9 w 187"/>
                  <a:gd name="T49" fmla="*/ 135 h 187"/>
                  <a:gd name="T50" fmla="*/ 0 w 187"/>
                  <a:gd name="T51" fmla="*/ 100 h 187"/>
                  <a:gd name="T52" fmla="*/ 15 w 187"/>
                  <a:gd name="T53" fmla="*/ 99 h 187"/>
                  <a:gd name="T54" fmla="*/ 19 w 187"/>
                  <a:gd name="T55" fmla="*/ 69 h 187"/>
                  <a:gd name="T56" fmla="*/ 4 w 187"/>
                  <a:gd name="T57" fmla="*/ 64 h 187"/>
                  <a:gd name="T58" fmla="*/ 23 w 187"/>
                  <a:gd name="T59" fmla="*/ 32 h 187"/>
                  <a:gd name="T60" fmla="*/ 34 w 187"/>
                  <a:gd name="T61" fmla="*/ 42 h 187"/>
                  <a:gd name="T62" fmla="*/ 58 w 187"/>
                  <a:gd name="T63" fmla="*/ 23 h 187"/>
                  <a:gd name="T64" fmla="*/ 51 w 187"/>
                  <a:gd name="T65" fmla="*/ 10 h 187"/>
                  <a:gd name="T66" fmla="*/ 87 w 187"/>
                  <a:gd name="T67" fmla="*/ 0 h 187"/>
                  <a:gd name="T68" fmla="*/ 88 w 187"/>
                  <a:gd name="T69" fmla="*/ 15 h 187"/>
                  <a:gd name="T70" fmla="*/ 93 w 187"/>
                  <a:gd name="T71" fmla="*/ 15 h 187"/>
                  <a:gd name="T72" fmla="*/ 93 w 187"/>
                  <a:gd name="T73" fmla="*/ 55 h 187"/>
                  <a:gd name="T74" fmla="*/ 57 w 187"/>
                  <a:gd name="T75" fmla="*/ 81 h 187"/>
                  <a:gd name="T76" fmla="*/ 81 w 187"/>
                  <a:gd name="T77" fmla="*/ 130 h 187"/>
                  <a:gd name="T78" fmla="*/ 93 w 187"/>
                  <a:gd name="T79" fmla="*/ 132 h 187"/>
                  <a:gd name="T80" fmla="*/ 93 w 187"/>
                  <a:gd name="T81" fmla="*/ 172 h 187"/>
                  <a:gd name="T82" fmla="*/ 68 w 187"/>
                  <a:gd name="T83" fmla="*/ 168 h 187"/>
                  <a:gd name="T84" fmla="*/ 64 w 187"/>
                  <a:gd name="T85" fmla="*/ 183 h 187"/>
                  <a:gd name="T86" fmla="*/ 32 w 187"/>
                  <a:gd name="T87" fmla="*/ 164 h 187"/>
                  <a:gd name="T88" fmla="*/ 42 w 187"/>
                  <a:gd name="T89" fmla="*/ 153 h 187"/>
                  <a:gd name="T90" fmla="*/ 23 w 187"/>
                  <a:gd name="T91" fmla="*/ 12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 h="187">
                    <a:moveTo>
                      <a:pt x="93" y="15"/>
                    </a:moveTo>
                    <a:cubicBezTo>
                      <a:pt x="102" y="15"/>
                      <a:pt x="110" y="16"/>
                      <a:pt x="118" y="19"/>
                    </a:cubicBezTo>
                    <a:cubicBezTo>
                      <a:pt x="123" y="5"/>
                      <a:pt x="123" y="5"/>
                      <a:pt x="123" y="5"/>
                    </a:cubicBezTo>
                    <a:cubicBezTo>
                      <a:pt x="135" y="9"/>
                      <a:pt x="146" y="15"/>
                      <a:pt x="155" y="23"/>
                    </a:cubicBezTo>
                    <a:cubicBezTo>
                      <a:pt x="145" y="34"/>
                      <a:pt x="145" y="34"/>
                      <a:pt x="145" y="34"/>
                    </a:cubicBezTo>
                    <a:cubicBezTo>
                      <a:pt x="153" y="41"/>
                      <a:pt x="159" y="49"/>
                      <a:pt x="164" y="58"/>
                    </a:cubicBezTo>
                    <a:cubicBezTo>
                      <a:pt x="177" y="52"/>
                      <a:pt x="177" y="52"/>
                      <a:pt x="177" y="52"/>
                    </a:cubicBezTo>
                    <a:cubicBezTo>
                      <a:pt x="183" y="63"/>
                      <a:pt x="186" y="75"/>
                      <a:pt x="187" y="87"/>
                    </a:cubicBezTo>
                    <a:cubicBezTo>
                      <a:pt x="172" y="88"/>
                      <a:pt x="172" y="88"/>
                      <a:pt x="172" y="88"/>
                    </a:cubicBezTo>
                    <a:cubicBezTo>
                      <a:pt x="173" y="98"/>
                      <a:pt x="172" y="108"/>
                      <a:pt x="168" y="119"/>
                    </a:cubicBezTo>
                    <a:cubicBezTo>
                      <a:pt x="182" y="123"/>
                      <a:pt x="182" y="123"/>
                      <a:pt x="182" y="123"/>
                    </a:cubicBezTo>
                    <a:cubicBezTo>
                      <a:pt x="178" y="135"/>
                      <a:pt x="172" y="146"/>
                      <a:pt x="164" y="155"/>
                    </a:cubicBezTo>
                    <a:cubicBezTo>
                      <a:pt x="153" y="145"/>
                      <a:pt x="153" y="145"/>
                      <a:pt x="153" y="145"/>
                    </a:cubicBezTo>
                    <a:cubicBezTo>
                      <a:pt x="146" y="153"/>
                      <a:pt x="138" y="160"/>
                      <a:pt x="129" y="164"/>
                    </a:cubicBezTo>
                    <a:cubicBezTo>
                      <a:pt x="135" y="178"/>
                      <a:pt x="135" y="178"/>
                      <a:pt x="135" y="178"/>
                    </a:cubicBezTo>
                    <a:cubicBezTo>
                      <a:pt x="124" y="183"/>
                      <a:pt x="112" y="186"/>
                      <a:pt x="100" y="187"/>
                    </a:cubicBezTo>
                    <a:cubicBezTo>
                      <a:pt x="99" y="172"/>
                      <a:pt x="99" y="172"/>
                      <a:pt x="99" y="172"/>
                    </a:cubicBezTo>
                    <a:cubicBezTo>
                      <a:pt x="97" y="172"/>
                      <a:pt x="95" y="172"/>
                      <a:pt x="93" y="172"/>
                    </a:cubicBezTo>
                    <a:cubicBezTo>
                      <a:pt x="93" y="132"/>
                      <a:pt x="93" y="132"/>
                      <a:pt x="93" y="132"/>
                    </a:cubicBezTo>
                    <a:cubicBezTo>
                      <a:pt x="109" y="132"/>
                      <a:pt x="124" y="122"/>
                      <a:pt x="130" y="106"/>
                    </a:cubicBezTo>
                    <a:cubicBezTo>
                      <a:pt x="136" y="86"/>
                      <a:pt x="126" y="64"/>
                      <a:pt x="105" y="57"/>
                    </a:cubicBezTo>
                    <a:cubicBezTo>
                      <a:pt x="101" y="56"/>
                      <a:pt x="97" y="55"/>
                      <a:pt x="93" y="55"/>
                    </a:cubicBezTo>
                    <a:lnTo>
                      <a:pt x="93" y="15"/>
                    </a:lnTo>
                    <a:close/>
                    <a:moveTo>
                      <a:pt x="23" y="129"/>
                    </a:moveTo>
                    <a:cubicBezTo>
                      <a:pt x="9" y="135"/>
                      <a:pt x="9" y="135"/>
                      <a:pt x="9" y="135"/>
                    </a:cubicBezTo>
                    <a:cubicBezTo>
                      <a:pt x="4" y="125"/>
                      <a:pt x="1" y="113"/>
                      <a:pt x="0" y="100"/>
                    </a:cubicBezTo>
                    <a:cubicBezTo>
                      <a:pt x="15" y="99"/>
                      <a:pt x="15" y="99"/>
                      <a:pt x="15" y="99"/>
                    </a:cubicBezTo>
                    <a:cubicBezTo>
                      <a:pt x="14" y="89"/>
                      <a:pt x="15" y="79"/>
                      <a:pt x="19" y="69"/>
                    </a:cubicBezTo>
                    <a:cubicBezTo>
                      <a:pt x="4" y="64"/>
                      <a:pt x="4" y="64"/>
                      <a:pt x="4" y="64"/>
                    </a:cubicBezTo>
                    <a:cubicBezTo>
                      <a:pt x="8" y="52"/>
                      <a:pt x="15" y="41"/>
                      <a:pt x="23" y="32"/>
                    </a:cubicBezTo>
                    <a:cubicBezTo>
                      <a:pt x="34" y="42"/>
                      <a:pt x="34" y="42"/>
                      <a:pt x="34" y="42"/>
                    </a:cubicBezTo>
                    <a:cubicBezTo>
                      <a:pt x="41" y="34"/>
                      <a:pt x="49" y="28"/>
                      <a:pt x="58" y="23"/>
                    </a:cubicBezTo>
                    <a:cubicBezTo>
                      <a:pt x="51" y="10"/>
                      <a:pt x="51" y="10"/>
                      <a:pt x="51" y="10"/>
                    </a:cubicBezTo>
                    <a:cubicBezTo>
                      <a:pt x="62" y="4"/>
                      <a:pt x="74" y="1"/>
                      <a:pt x="87" y="0"/>
                    </a:cubicBezTo>
                    <a:cubicBezTo>
                      <a:pt x="88" y="15"/>
                      <a:pt x="88" y="15"/>
                      <a:pt x="88" y="15"/>
                    </a:cubicBezTo>
                    <a:cubicBezTo>
                      <a:pt x="90" y="15"/>
                      <a:pt x="92" y="15"/>
                      <a:pt x="93" y="15"/>
                    </a:cubicBezTo>
                    <a:cubicBezTo>
                      <a:pt x="93" y="55"/>
                      <a:pt x="93" y="55"/>
                      <a:pt x="93" y="55"/>
                    </a:cubicBezTo>
                    <a:cubicBezTo>
                      <a:pt x="77" y="55"/>
                      <a:pt x="62" y="65"/>
                      <a:pt x="57" y="81"/>
                    </a:cubicBezTo>
                    <a:cubicBezTo>
                      <a:pt x="50" y="101"/>
                      <a:pt x="61" y="123"/>
                      <a:pt x="81" y="130"/>
                    </a:cubicBezTo>
                    <a:cubicBezTo>
                      <a:pt x="85" y="131"/>
                      <a:pt x="89" y="132"/>
                      <a:pt x="93" y="132"/>
                    </a:cubicBezTo>
                    <a:cubicBezTo>
                      <a:pt x="93" y="172"/>
                      <a:pt x="93" y="172"/>
                      <a:pt x="93" y="172"/>
                    </a:cubicBezTo>
                    <a:cubicBezTo>
                      <a:pt x="85" y="172"/>
                      <a:pt x="77" y="171"/>
                      <a:pt x="68" y="168"/>
                    </a:cubicBezTo>
                    <a:cubicBezTo>
                      <a:pt x="64" y="183"/>
                      <a:pt x="64" y="183"/>
                      <a:pt x="64" y="183"/>
                    </a:cubicBezTo>
                    <a:cubicBezTo>
                      <a:pt x="52" y="179"/>
                      <a:pt x="41" y="172"/>
                      <a:pt x="32" y="164"/>
                    </a:cubicBezTo>
                    <a:cubicBezTo>
                      <a:pt x="42" y="153"/>
                      <a:pt x="42" y="153"/>
                      <a:pt x="42" y="153"/>
                    </a:cubicBezTo>
                    <a:cubicBezTo>
                      <a:pt x="34" y="146"/>
                      <a:pt x="27" y="138"/>
                      <a:pt x="23" y="129"/>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3" name="Freeform 14"/>
              <p:cNvSpPr>
                <a:spLocks noEditPoints="1"/>
              </p:cNvSpPr>
              <p:nvPr/>
            </p:nvSpPr>
            <p:spPr bwMode="auto">
              <a:xfrm>
                <a:off x="11256963" y="692150"/>
                <a:ext cx="455612" cy="454025"/>
              </a:xfrm>
              <a:custGeom>
                <a:avLst/>
                <a:gdLst>
                  <a:gd name="T0" fmla="*/ 104 w 195"/>
                  <a:gd name="T1" fmla="*/ 29 h 194"/>
                  <a:gd name="T2" fmla="*/ 107 w 195"/>
                  <a:gd name="T3" fmla="*/ 0 h 194"/>
                  <a:gd name="T4" fmla="*/ 148 w 195"/>
                  <a:gd name="T5" fmla="*/ 13 h 194"/>
                  <a:gd name="T6" fmla="*/ 133 w 195"/>
                  <a:gd name="T7" fmla="*/ 38 h 194"/>
                  <a:gd name="T8" fmla="*/ 155 w 195"/>
                  <a:gd name="T9" fmla="*/ 59 h 194"/>
                  <a:gd name="T10" fmla="*/ 180 w 195"/>
                  <a:gd name="T11" fmla="*/ 43 h 194"/>
                  <a:gd name="T12" fmla="*/ 190 w 195"/>
                  <a:gd name="T13" fmla="*/ 62 h 194"/>
                  <a:gd name="T14" fmla="*/ 195 w 195"/>
                  <a:gd name="T15" fmla="*/ 83 h 194"/>
                  <a:gd name="T16" fmla="*/ 166 w 195"/>
                  <a:gd name="T17" fmla="*/ 87 h 194"/>
                  <a:gd name="T18" fmla="*/ 164 w 195"/>
                  <a:gd name="T19" fmla="*/ 118 h 194"/>
                  <a:gd name="T20" fmla="*/ 192 w 195"/>
                  <a:gd name="T21" fmla="*/ 127 h 194"/>
                  <a:gd name="T22" fmla="*/ 169 w 195"/>
                  <a:gd name="T23" fmla="*/ 164 h 194"/>
                  <a:gd name="T24" fmla="*/ 148 w 195"/>
                  <a:gd name="T25" fmla="*/ 144 h 194"/>
                  <a:gd name="T26" fmla="*/ 123 w 195"/>
                  <a:gd name="T27" fmla="*/ 161 h 194"/>
                  <a:gd name="T28" fmla="*/ 123 w 195"/>
                  <a:gd name="T29" fmla="*/ 161 h 194"/>
                  <a:gd name="T30" fmla="*/ 133 w 195"/>
                  <a:gd name="T31" fmla="*/ 188 h 194"/>
                  <a:gd name="T32" fmla="*/ 99 w 195"/>
                  <a:gd name="T33" fmla="*/ 194 h 194"/>
                  <a:gd name="T34" fmla="*/ 99 w 195"/>
                  <a:gd name="T35" fmla="*/ 154 h 194"/>
                  <a:gd name="T36" fmla="*/ 119 w 195"/>
                  <a:gd name="T37" fmla="*/ 150 h 194"/>
                  <a:gd name="T38" fmla="*/ 152 w 195"/>
                  <a:gd name="T39" fmla="*/ 77 h 194"/>
                  <a:gd name="T40" fmla="*/ 99 w 195"/>
                  <a:gd name="T41" fmla="*/ 40 h 194"/>
                  <a:gd name="T42" fmla="*/ 99 w 195"/>
                  <a:gd name="T43" fmla="*/ 28 h 194"/>
                  <a:gd name="T44" fmla="*/ 104 w 195"/>
                  <a:gd name="T45" fmla="*/ 29 h 194"/>
                  <a:gd name="T46" fmla="*/ 99 w 195"/>
                  <a:gd name="T47" fmla="*/ 194 h 194"/>
                  <a:gd name="T48" fmla="*/ 90 w 195"/>
                  <a:gd name="T49" fmla="*/ 194 h 194"/>
                  <a:gd name="T50" fmla="*/ 93 w 195"/>
                  <a:gd name="T51" fmla="*/ 165 h 194"/>
                  <a:gd name="T52" fmla="*/ 64 w 195"/>
                  <a:gd name="T53" fmla="*/ 156 h 194"/>
                  <a:gd name="T54" fmla="*/ 49 w 195"/>
                  <a:gd name="T55" fmla="*/ 181 h 194"/>
                  <a:gd name="T56" fmla="*/ 17 w 195"/>
                  <a:gd name="T57" fmla="*/ 151 h 194"/>
                  <a:gd name="T58" fmla="*/ 42 w 195"/>
                  <a:gd name="T59" fmla="*/ 135 h 194"/>
                  <a:gd name="T60" fmla="*/ 35 w 195"/>
                  <a:gd name="T61" fmla="*/ 121 h 194"/>
                  <a:gd name="T62" fmla="*/ 31 w 195"/>
                  <a:gd name="T63" fmla="*/ 106 h 194"/>
                  <a:gd name="T64" fmla="*/ 2 w 195"/>
                  <a:gd name="T65" fmla="*/ 111 h 194"/>
                  <a:gd name="T66" fmla="*/ 6 w 195"/>
                  <a:gd name="T67" fmla="*/ 67 h 194"/>
                  <a:gd name="T68" fmla="*/ 33 w 195"/>
                  <a:gd name="T69" fmla="*/ 76 h 194"/>
                  <a:gd name="T70" fmla="*/ 49 w 195"/>
                  <a:gd name="T71" fmla="*/ 50 h 194"/>
                  <a:gd name="T72" fmla="*/ 28 w 195"/>
                  <a:gd name="T73" fmla="*/ 30 h 194"/>
                  <a:gd name="T74" fmla="*/ 64 w 195"/>
                  <a:gd name="T75" fmla="*/ 6 h 194"/>
                  <a:gd name="T76" fmla="*/ 74 w 195"/>
                  <a:gd name="T77" fmla="*/ 33 h 194"/>
                  <a:gd name="T78" fmla="*/ 99 w 195"/>
                  <a:gd name="T79" fmla="*/ 28 h 194"/>
                  <a:gd name="T80" fmla="*/ 99 w 195"/>
                  <a:gd name="T81" fmla="*/ 40 h 194"/>
                  <a:gd name="T82" fmla="*/ 78 w 195"/>
                  <a:gd name="T83" fmla="*/ 44 h 194"/>
                  <a:gd name="T84" fmla="*/ 45 w 195"/>
                  <a:gd name="T85" fmla="*/ 117 h 194"/>
                  <a:gd name="T86" fmla="*/ 99 w 195"/>
                  <a:gd name="T87" fmla="*/ 154 h 194"/>
                  <a:gd name="T88" fmla="*/ 99 w 195"/>
                  <a:gd name="T89" fmla="*/ 19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4">
                    <a:moveTo>
                      <a:pt x="104" y="29"/>
                    </a:moveTo>
                    <a:cubicBezTo>
                      <a:pt x="107" y="0"/>
                      <a:pt x="107" y="0"/>
                      <a:pt x="107" y="0"/>
                    </a:cubicBezTo>
                    <a:cubicBezTo>
                      <a:pt x="121" y="1"/>
                      <a:pt x="136" y="5"/>
                      <a:pt x="148" y="13"/>
                    </a:cubicBezTo>
                    <a:cubicBezTo>
                      <a:pt x="133" y="38"/>
                      <a:pt x="133" y="38"/>
                      <a:pt x="133" y="38"/>
                    </a:cubicBezTo>
                    <a:cubicBezTo>
                      <a:pt x="142" y="43"/>
                      <a:pt x="150" y="50"/>
                      <a:pt x="155" y="59"/>
                    </a:cubicBezTo>
                    <a:cubicBezTo>
                      <a:pt x="180" y="43"/>
                      <a:pt x="180" y="43"/>
                      <a:pt x="180" y="43"/>
                    </a:cubicBezTo>
                    <a:cubicBezTo>
                      <a:pt x="184" y="49"/>
                      <a:pt x="187" y="55"/>
                      <a:pt x="190" y="62"/>
                    </a:cubicBezTo>
                    <a:cubicBezTo>
                      <a:pt x="192" y="69"/>
                      <a:pt x="194" y="76"/>
                      <a:pt x="195" y="83"/>
                    </a:cubicBezTo>
                    <a:cubicBezTo>
                      <a:pt x="166" y="87"/>
                      <a:pt x="166" y="87"/>
                      <a:pt x="166" y="87"/>
                    </a:cubicBezTo>
                    <a:cubicBezTo>
                      <a:pt x="168" y="98"/>
                      <a:pt x="167" y="108"/>
                      <a:pt x="164" y="118"/>
                    </a:cubicBezTo>
                    <a:cubicBezTo>
                      <a:pt x="192" y="127"/>
                      <a:pt x="192" y="127"/>
                      <a:pt x="192" y="127"/>
                    </a:cubicBezTo>
                    <a:cubicBezTo>
                      <a:pt x="187" y="140"/>
                      <a:pt x="180" y="153"/>
                      <a:pt x="169" y="164"/>
                    </a:cubicBezTo>
                    <a:cubicBezTo>
                      <a:pt x="148" y="144"/>
                      <a:pt x="148" y="144"/>
                      <a:pt x="148" y="144"/>
                    </a:cubicBezTo>
                    <a:cubicBezTo>
                      <a:pt x="141" y="151"/>
                      <a:pt x="133" y="157"/>
                      <a:pt x="123" y="161"/>
                    </a:cubicBezTo>
                    <a:cubicBezTo>
                      <a:pt x="123" y="161"/>
                      <a:pt x="123" y="161"/>
                      <a:pt x="123" y="161"/>
                    </a:cubicBezTo>
                    <a:cubicBezTo>
                      <a:pt x="133" y="188"/>
                      <a:pt x="133" y="188"/>
                      <a:pt x="133" y="188"/>
                    </a:cubicBezTo>
                    <a:cubicBezTo>
                      <a:pt x="122" y="192"/>
                      <a:pt x="110" y="194"/>
                      <a:pt x="99" y="194"/>
                    </a:cubicBezTo>
                    <a:cubicBezTo>
                      <a:pt x="99" y="154"/>
                      <a:pt x="99" y="154"/>
                      <a:pt x="99" y="154"/>
                    </a:cubicBezTo>
                    <a:cubicBezTo>
                      <a:pt x="105" y="154"/>
                      <a:pt x="112" y="153"/>
                      <a:pt x="119" y="150"/>
                    </a:cubicBezTo>
                    <a:cubicBezTo>
                      <a:pt x="148" y="139"/>
                      <a:pt x="163" y="106"/>
                      <a:pt x="152" y="77"/>
                    </a:cubicBezTo>
                    <a:cubicBezTo>
                      <a:pt x="143" y="54"/>
                      <a:pt x="121" y="40"/>
                      <a:pt x="99" y="40"/>
                    </a:cubicBezTo>
                    <a:cubicBezTo>
                      <a:pt x="99" y="28"/>
                      <a:pt x="99" y="28"/>
                      <a:pt x="99" y="28"/>
                    </a:cubicBezTo>
                    <a:cubicBezTo>
                      <a:pt x="100" y="28"/>
                      <a:pt x="102" y="29"/>
                      <a:pt x="104" y="29"/>
                    </a:cubicBezTo>
                    <a:close/>
                    <a:moveTo>
                      <a:pt x="99" y="194"/>
                    </a:moveTo>
                    <a:cubicBezTo>
                      <a:pt x="96" y="194"/>
                      <a:pt x="93" y="194"/>
                      <a:pt x="90" y="194"/>
                    </a:cubicBezTo>
                    <a:cubicBezTo>
                      <a:pt x="93" y="165"/>
                      <a:pt x="93" y="165"/>
                      <a:pt x="93" y="165"/>
                    </a:cubicBezTo>
                    <a:cubicBezTo>
                      <a:pt x="82" y="164"/>
                      <a:pt x="73" y="161"/>
                      <a:pt x="64" y="156"/>
                    </a:cubicBezTo>
                    <a:cubicBezTo>
                      <a:pt x="49" y="181"/>
                      <a:pt x="49" y="181"/>
                      <a:pt x="49" y="181"/>
                    </a:cubicBezTo>
                    <a:cubicBezTo>
                      <a:pt x="37" y="174"/>
                      <a:pt x="26" y="164"/>
                      <a:pt x="17" y="151"/>
                    </a:cubicBezTo>
                    <a:cubicBezTo>
                      <a:pt x="42" y="135"/>
                      <a:pt x="42" y="135"/>
                      <a:pt x="42" y="135"/>
                    </a:cubicBezTo>
                    <a:cubicBezTo>
                      <a:pt x="39" y="131"/>
                      <a:pt x="36" y="126"/>
                      <a:pt x="35" y="121"/>
                    </a:cubicBezTo>
                    <a:cubicBezTo>
                      <a:pt x="33" y="116"/>
                      <a:pt x="31" y="111"/>
                      <a:pt x="31" y="106"/>
                    </a:cubicBezTo>
                    <a:cubicBezTo>
                      <a:pt x="2" y="111"/>
                      <a:pt x="2" y="111"/>
                      <a:pt x="2" y="111"/>
                    </a:cubicBezTo>
                    <a:cubicBezTo>
                      <a:pt x="0" y="96"/>
                      <a:pt x="1" y="81"/>
                      <a:pt x="6" y="67"/>
                    </a:cubicBezTo>
                    <a:cubicBezTo>
                      <a:pt x="33" y="76"/>
                      <a:pt x="33" y="76"/>
                      <a:pt x="33" y="76"/>
                    </a:cubicBezTo>
                    <a:cubicBezTo>
                      <a:pt x="36" y="66"/>
                      <a:pt x="42" y="57"/>
                      <a:pt x="49" y="50"/>
                    </a:cubicBezTo>
                    <a:cubicBezTo>
                      <a:pt x="28" y="30"/>
                      <a:pt x="28" y="30"/>
                      <a:pt x="28" y="30"/>
                    </a:cubicBezTo>
                    <a:cubicBezTo>
                      <a:pt x="37" y="19"/>
                      <a:pt x="50" y="11"/>
                      <a:pt x="64" y="6"/>
                    </a:cubicBezTo>
                    <a:cubicBezTo>
                      <a:pt x="74" y="33"/>
                      <a:pt x="74" y="33"/>
                      <a:pt x="74" y="33"/>
                    </a:cubicBezTo>
                    <a:cubicBezTo>
                      <a:pt x="82" y="30"/>
                      <a:pt x="90" y="28"/>
                      <a:pt x="99" y="28"/>
                    </a:cubicBezTo>
                    <a:cubicBezTo>
                      <a:pt x="99" y="40"/>
                      <a:pt x="99" y="40"/>
                      <a:pt x="99" y="40"/>
                    </a:cubicBezTo>
                    <a:cubicBezTo>
                      <a:pt x="92" y="40"/>
                      <a:pt x="85" y="41"/>
                      <a:pt x="78" y="44"/>
                    </a:cubicBezTo>
                    <a:cubicBezTo>
                      <a:pt x="49" y="55"/>
                      <a:pt x="34" y="88"/>
                      <a:pt x="45" y="117"/>
                    </a:cubicBezTo>
                    <a:cubicBezTo>
                      <a:pt x="54" y="140"/>
                      <a:pt x="76" y="154"/>
                      <a:pt x="99" y="154"/>
                    </a:cubicBezTo>
                    <a:lnTo>
                      <a:pt x="99" y="194"/>
                    </a:lnTo>
                    <a:close/>
                  </a:path>
                </a:pathLst>
              </a:custGeom>
              <a:solidFill>
                <a:srgbClr val="89C6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7" name="组合 116"/>
            <p:cNvGrpSpPr/>
            <p:nvPr/>
          </p:nvGrpSpPr>
          <p:grpSpPr>
            <a:xfrm>
              <a:off x="6345238" y="2830513"/>
              <a:ext cx="908050" cy="881063"/>
              <a:chOff x="6345238" y="2830513"/>
              <a:chExt cx="908050" cy="881063"/>
            </a:xfrm>
          </p:grpSpPr>
          <p:sp>
            <p:nvSpPr>
              <p:cNvPr id="24" name="Freeform 15"/>
              <p:cNvSpPr/>
              <p:nvPr/>
            </p:nvSpPr>
            <p:spPr bwMode="auto">
              <a:xfrm>
                <a:off x="6464300" y="3198813"/>
                <a:ext cx="369887" cy="504825"/>
              </a:xfrm>
              <a:custGeom>
                <a:avLst/>
                <a:gdLst>
                  <a:gd name="T0" fmla="*/ 106 w 158"/>
                  <a:gd name="T1" fmla="*/ 85 h 216"/>
                  <a:gd name="T2" fmla="*/ 106 w 158"/>
                  <a:gd name="T3" fmla="*/ 190 h 216"/>
                  <a:gd name="T4" fmla="*/ 80 w 158"/>
                  <a:gd name="T5" fmla="*/ 216 h 216"/>
                  <a:gd name="T6" fmla="*/ 80 w 158"/>
                  <a:gd name="T7" fmla="*/ 216 h 216"/>
                  <a:gd name="T8" fmla="*/ 54 w 158"/>
                  <a:gd name="T9" fmla="*/ 190 h 216"/>
                  <a:gd name="T10" fmla="*/ 54 w 158"/>
                  <a:gd name="T11" fmla="*/ 85 h 216"/>
                  <a:gd name="T12" fmla="*/ 18 w 158"/>
                  <a:gd name="T13" fmla="*/ 85 h 216"/>
                  <a:gd name="T14" fmla="*/ 11 w 158"/>
                  <a:gd name="T15" fmla="*/ 62 h 216"/>
                  <a:gd name="T16" fmla="*/ 61 w 158"/>
                  <a:gd name="T17" fmla="*/ 12 h 216"/>
                  <a:gd name="T18" fmla="*/ 98 w 158"/>
                  <a:gd name="T19" fmla="*/ 12 h 216"/>
                  <a:gd name="T20" fmla="*/ 149 w 158"/>
                  <a:gd name="T21" fmla="*/ 62 h 216"/>
                  <a:gd name="T22" fmla="*/ 139 w 158"/>
                  <a:gd name="T23" fmla="*/ 85 h 216"/>
                  <a:gd name="T24" fmla="*/ 106 w 158"/>
                  <a:gd name="T25" fmla="*/ 85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216">
                    <a:moveTo>
                      <a:pt x="106" y="85"/>
                    </a:moveTo>
                    <a:cubicBezTo>
                      <a:pt x="106" y="190"/>
                      <a:pt x="106" y="190"/>
                      <a:pt x="106" y="190"/>
                    </a:cubicBezTo>
                    <a:cubicBezTo>
                      <a:pt x="106" y="204"/>
                      <a:pt x="94" y="216"/>
                      <a:pt x="80" y="216"/>
                    </a:cubicBezTo>
                    <a:cubicBezTo>
                      <a:pt x="80" y="216"/>
                      <a:pt x="80" y="216"/>
                      <a:pt x="80" y="216"/>
                    </a:cubicBezTo>
                    <a:cubicBezTo>
                      <a:pt x="65" y="216"/>
                      <a:pt x="54" y="204"/>
                      <a:pt x="54" y="190"/>
                    </a:cubicBezTo>
                    <a:cubicBezTo>
                      <a:pt x="54" y="85"/>
                      <a:pt x="54" y="85"/>
                      <a:pt x="54" y="85"/>
                    </a:cubicBezTo>
                    <a:cubicBezTo>
                      <a:pt x="18" y="85"/>
                      <a:pt x="18" y="85"/>
                      <a:pt x="18" y="85"/>
                    </a:cubicBezTo>
                    <a:cubicBezTo>
                      <a:pt x="3" y="85"/>
                      <a:pt x="0" y="72"/>
                      <a:pt x="11" y="62"/>
                    </a:cubicBezTo>
                    <a:cubicBezTo>
                      <a:pt x="61" y="12"/>
                      <a:pt x="61" y="12"/>
                      <a:pt x="61" y="12"/>
                    </a:cubicBezTo>
                    <a:cubicBezTo>
                      <a:pt x="73" y="0"/>
                      <a:pt x="85" y="0"/>
                      <a:pt x="98" y="12"/>
                    </a:cubicBezTo>
                    <a:cubicBezTo>
                      <a:pt x="149" y="62"/>
                      <a:pt x="149" y="62"/>
                      <a:pt x="149" y="62"/>
                    </a:cubicBezTo>
                    <a:cubicBezTo>
                      <a:pt x="158" y="71"/>
                      <a:pt x="157" y="85"/>
                      <a:pt x="139" y="85"/>
                    </a:cubicBezTo>
                    <a:lnTo>
                      <a:pt x="106" y="85"/>
                    </a:lnTo>
                    <a:close/>
                  </a:path>
                </a:pathLst>
              </a:custGeom>
              <a:solidFill>
                <a:srgbClr val="F06D1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5" name="Freeform 16"/>
              <p:cNvSpPr/>
              <p:nvPr/>
            </p:nvSpPr>
            <p:spPr bwMode="auto">
              <a:xfrm>
                <a:off x="6345238" y="2830513"/>
                <a:ext cx="908050" cy="636588"/>
              </a:xfrm>
              <a:custGeom>
                <a:avLst/>
                <a:gdLst>
                  <a:gd name="T0" fmla="*/ 308 w 388"/>
                  <a:gd name="T1" fmla="*/ 99 h 272"/>
                  <a:gd name="T2" fmla="*/ 388 w 388"/>
                  <a:gd name="T3" fmla="*/ 184 h 272"/>
                  <a:gd name="T4" fmla="*/ 388 w 388"/>
                  <a:gd name="T5" fmla="*/ 184 h 272"/>
                  <a:gd name="T6" fmla="*/ 304 w 388"/>
                  <a:gd name="T7" fmla="*/ 270 h 272"/>
                  <a:gd name="T8" fmla="*/ 304 w 388"/>
                  <a:gd name="T9" fmla="*/ 186 h 272"/>
                  <a:gd name="T10" fmla="*/ 293 w 388"/>
                  <a:gd name="T11" fmla="*/ 158 h 272"/>
                  <a:gd name="T12" fmla="*/ 266 w 388"/>
                  <a:gd name="T13" fmla="*/ 147 h 272"/>
                  <a:gd name="T14" fmla="*/ 238 w 388"/>
                  <a:gd name="T15" fmla="*/ 158 h 272"/>
                  <a:gd name="T16" fmla="*/ 227 w 388"/>
                  <a:gd name="T17" fmla="*/ 186 h 272"/>
                  <a:gd name="T18" fmla="*/ 227 w 388"/>
                  <a:gd name="T19" fmla="*/ 272 h 272"/>
                  <a:gd name="T20" fmla="*/ 170 w 388"/>
                  <a:gd name="T21" fmla="*/ 272 h 272"/>
                  <a:gd name="T22" fmla="*/ 170 w 388"/>
                  <a:gd name="T23" fmla="*/ 255 h 272"/>
                  <a:gd name="T24" fmla="*/ 190 w 388"/>
                  <a:gd name="T25" fmla="*/ 255 h 272"/>
                  <a:gd name="T26" fmla="*/ 206 w 388"/>
                  <a:gd name="T27" fmla="*/ 251 h 272"/>
                  <a:gd name="T28" fmla="*/ 217 w 388"/>
                  <a:gd name="T29" fmla="*/ 239 h 272"/>
                  <a:gd name="T30" fmla="*/ 217 w 388"/>
                  <a:gd name="T31" fmla="*/ 224 h 272"/>
                  <a:gd name="T32" fmla="*/ 209 w 388"/>
                  <a:gd name="T33" fmla="*/ 210 h 272"/>
                  <a:gd name="T34" fmla="*/ 158 w 388"/>
                  <a:gd name="T35" fmla="*/ 160 h 272"/>
                  <a:gd name="T36" fmla="*/ 131 w 388"/>
                  <a:gd name="T37" fmla="*/ 147 h 272"/>
                  <a:gd name="T38" fmla="*/ 103 w 388"/>
                  <a:gd name="T39" fmla="*/ 160 h 272"/>
                  <a:gd name="T40" fmla="*/ 53 w 388"/>
                  <a:gd name="T41" fmla="*/ 210 h 272"/>
                  <a:gd name="T42" fmla="*/ 44 w 388"/>
                  <a:gd name="T43" fmla="*/ 225 h 272"/>
                  <a:gd name="T44" fmla="*/ 44 w 388"/>
                  <a:gd name="T45" fmla="*/ 239 h 272"/>
                  <a:gd name="T46" fmla="*/ 54 w 388"/>
                  <a:gd name="T47" fmla="*/ 251 h 272"/>
                  <a:gd name="T48" fmla="*/ 69 w 388"/>
                  <a:gd name="T49" fmla="*/ 255 h 272"/>
                  <a:gd name="T50" fmla="*/ 92 w 388"/>
                  <a:gd name="T51" fmla="*/ 255 h 272"/>
                  <a:gd name="T52" fmla="*/ 92 w 388"/>
                  <a:gd name="T53" fmla="*/ 271 h 272"/>
                  <a:gd name="T54" fmla="*/ 0 w 388"/>
                  <a:gd name="T55" fmla="*/ 184 h 272"/>
                  <a:gd name="T56" fmla="*/ 0 w 388"/>
                  <a:gd name="T57" fmla="*/ 184 h 272"/>
                  <a:gd name="T58" fmla="*/ 80 w 388"/>
                  <a:gd name="T59" fmla="*/ 99 h 272"/>
                  <a:gd name="T60" fmla="*/ 80 w 388"/>
                  <a:gd name="T61" fmla="*/ 96 h 272"/>
                  <a:gd name="T62" fmla="*/ 194 w 388"/>
                  <a:gd name="T63" fmla="*/ 0 h 272"/>
                  <a:gd name="T64" fmla="*/ 308 w 388"/>
                  <a:gd name="T65" fmla="*/ 96 h 272"/>
                  <a:gd name="T66" fmla="*/ 308 w 388"/>
                  <a:gd name="T67" fmla="*/ 9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8" h="272">
                    <a:moveTo>
                      <a:pt x="308" y="99"/>
                    </a:moveTo>
                    <a:cubicBezTo>
                      <a:pt x="354" y="108"/>
                      <a:pt x="388" y="143"/>
                      <a:pt x="388" y="184"/>
                    </a:cubicBezTo>
                    <a:cubicBezTo>
                      <a:pt x="388" y="184"/>
                      <a:pt x="388" y="184"/>
                      <a:pt x="388" y="184"/>
                    </a:cubicBezTo>
                    <a:cubicBezTo>
                      <a:pt x="388" y="227"/>
                      <a:pt x="352" y="262"/>
                      <a:pt x="304" y="270"/>
                    </a:cubicBezTo>
                    <a:cubicBezTo>
                      <a:pt x="304" y="186"/>
                      <a:pt x="304" y="186"/>
                      <a:pt x="304" y="186"/>
                    </a:cubicBezTo>
                    <a:cubicBezTo>
                      <a:pt x="304" y="175"/>
                      <a:pt x="300" y="165"/>
                      <a:pt x="293" y="158"/>
                    </a:cubicBezTo>
                    <a:cubicBezTo>
                      <a:pt x="286" y="151"/>
                      <a:pt x="276" y="147"/>
                      <a:pt x="266" y="147"/>
                    </a:cubicBezTo>
                    <a:cubicBezTo>
                      <a:pt x="255" y="147"/>
                      <a:pt x="245" y="151"/>
                      <a:pt x="238" y="158"/>
                    </a:cubicBezTo>
                    <a:cubicBezTo>
                      <a:pt x="231" y="165"/>
                      <a:pt x="227" y="175"/>
                      <a:pt x="227" y="186"/>
                    </a:cubicBezTo>
                    <a:cubicBezTo>
                      <a:pt x="227" y="272"/>
                      <a:pt x="227" y="272"/>
                      <a:pt x="227" y="272"/>
                    </a:cubicBezTo>
                    <a:cubicBezTo>
                      <a:pt x="170" y="272"/>
                      <a:pt x="170" y="272"/>
                      <a:pt x="170" y="272"/>
                    </a:cubicBezTo>
                    <a:cubicBezTo>
                      <a:pt x="170" y="255"/>
                      <a:pt x="170" y="255"/>
                      <a:pt x="170" y="255"/>
                    </a:cubicBezTo>
                    <a:cubicBezTo>
                      <a:pt x="190" y="255"/>
                      <a:pt x="190" y="255"/>
                      <a:pt x="190" y="255"/>
                    </a:cubicBezTo>
                    <a:cubicBezTo>
                      <a:pt x="196" y="255"/>
                      <a:pt x="202" y="253"/>
                      <a:pt x="206" y="251"/>
                    </a:cubicBezTo>
                    <a:cubicBezTo>
                      <a:pt x="211" y="248"/>
                      <a:pt x="215" y="244"/>
                      <a:pt x="217" y="239"/>
                    </a:cubicBezTo>
                    <a:cubicBezTo>
                      <a:pt x="218" y="234"/>
                      <a:pt x="219" y="229"/>
                      <a:pt x="217" y="224"/>
                    </a:cubicBezTo>
                    <a:cubicBezTo>
                      <a:pt x="216" y="219"/>
                      <a:pt x="213" y="214"/>
                      <a:pt x="209" y="210"/>
                    </a:cubicBezTo>
                    <a:cubicBezTo>
                      <a:pt x="158" y="160"/>
                      <a:pt x="158" y="160"/>
                      <a:pt x="158" y="160"/>
                    </a:cubicBezTo>
                    <a:cubicBezTo>
                      <a:pt x="149" y="151"/>
                      <a:pt x="140" y="147"/>
                      <a:pt x="131" y="147"/>
                    </a:cubicBezTo>
                    <a:cubicBezTo>
                      <a:pt x="121" y="147"/>
                      <a:pt x="112" y="152"/>
                      <a:pt x="103" y="160"/>
                    </a:cubicBezTo>
                    <a:cubicBezTo>
                      <a:pt x="53" y="210"/>
                      <a:pt x="53" y="210"/>
                      <a:pt x="53" y="210"/>
                    </a:cubicBezTo>
                    <a:cubicBezTo>
                      <a:pt x="48" y="215"/>
                      <a:pt x="45" y="220"/>
                      <a:pt x="44" y="225"/>
                    </a:cubicBezTo>
                    <a:cubicBezTo>
                      <a:pt x="42" y="230"/>
                      <a:pt x="42" y="235"/>
                      <a:pt x="44" y="239"/>
                    </a:cubicBezTo>
                    <a:cubicBezTo>
                      <a:pt x="46" y="244"/>
                      <a:pt x="49" y="248"/>
                      <a:pt x="54" y="251"/>
                    </a:cubicBezTo>
                    <a:cubicBezTo>
                      <a:pt x="58" y="253"/>
                      <a:pt x="63" y="255"/>
                      <a:pt x="69" y="255"/>
                    </a:cubicBezTo>
                    <a:cubicBezTo>
                      <a:pt x="92" y="255"/>
                      <a:pt x="92" y="255"/>
                      <a:pt x="92" y="255"/>
                    </a:cubicBezTo>
                    <a:cubicBezTo>
                      <a:pt x="92" y="271"/>
                      <a:pt x="92" y="271"/>
                      <a:pt x="92" y="271"/>
                    </a:cubicBezTo>
                    <a:cubicBezTo>
                      <a:pt x="40" y="266"/>
                      <a:pt x="0" y="229"/>
                      <a:pt x="0" y="184"/>
                    </a:cubicBezTo>
                    <a:cubicBezTo>
                      <a:pt x="0" y="184"/>
                      <a:pt x="0" y="184"/>
                      <a:pt x="0" y="184"/>
                    </a:cubicBezTo>
                    <a:cubicBezTo>
                      <a:pt x="0" y="143"/>
                      <a:pt x="34" y="108"/>
                      <a:pt x="80" y="99"/>
                    </a:cubicBezTo>
                    <a:cubicBezTo>
                      <a:pt x="80" y="98"/>
                      <a:pt x="80" y="97"/>
                      <a:pt x="80" y="96"/>
                    </a:cubicBezTo>
                    <a:cubicBezTo>
                      <a:pt x="80" y="43"/>
                      <a:pt x="131" y="0"/>
                      <a:pt x="194" y="0"/>
                    </a:cubicBezTo>
                    <a:cubicBezTo>
                      <a:pt x="257" y="0"/>
                      <a:pt x="308" y="43"/>
                      <a:pt x="308" y="96"/>
                    </a:cubicBezTo>
                    <a:cubicBezTo>
                      <a:pt x="308" y="97"/>
                      <a:pt x="308" y="98"/>
                      <a:pt x="308" y="99"/>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6" name="Freeform 17"/>
              <p:cNvSpPr/>
              <p:nvPr/>
            </p:nvSpPr>
            <p:spPr bwMode="auto">
              <a:xfrm>
                <a:off x="6780213" y="3205163"/>
                <a:ext cx="369887" cy="506413"/>
              </a:xfrm>
              <a:custGeom>
                <a:avLst/>
                <a:gdLst>
                  <a:gd name="T0" fmla="*/ 106 w 158"/>
                  <a:gd name="T1" fmla="*/ 131 h 216"/>
                  <a:gd name="T2" fmla="*/ 106 w 158"/>
                  <a:gd name="T3" fmla="*/ 26 h 216"/>
                  <a:gd name="T4" fmla="*/ 80 w 158"/>
                  <a:gd name="T5" fmla="*/ 0 h 216"/>
                  <a:gd name="T6" fmla="*/ 80 w 158"/>
                  <a:gd name="T7" fmla="*/ 0 h 216"/>
                  <a:gd name="T8" fmla="*/ 54 w 158"/>
                  <a:gd name="T9" fmla="*/ 26 h 216"/>
                  <a:gd name="T10" fmla="*/ 54 w 158"/>
                  <a:gd name="T11" fmla="*/ 131 h 216"/>
                  <a:gd name="T12" fmla="*/ 18 w 158"/>
                  <a:gd name="T13" fmla="*/ 131 h 216"/>
                  <a:gd name="T14" fmla="*/ 10 w 158"/>
                  <a:gd name="T15" fmla="*/ 153 h 216"/>
                  <a:gd name="T16" fmla="*/ 61 w 158"/>
                  <a:gd name="T17" fmla="*/ 203 h 216"/>
                  <a:gd name="T18" fmla="*/ 98 w 158"/>
                  <a:gd name="T19" fmla="*/ 203 h 216"/>
                  <a:gd name="T20" fmla="*/ 149 w 158"/>
                  <a:gd name="T21" fmla="*/ 153 h 216"/>
                  <a:gd name="T22" fmla="*/ 138 w 158"/>
                  <a:gd name="T23" fmla="*/ 131 h 216"/>
                  <a:gd name="T24" fmla="*/ 106 w 158"/>
                  <a:gd name="T25" fmla="*/ 13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216">
                    <a:moveTo>
                      <a:pt x="106" y="131"/>
                    </a:moveTo>
                    <a:cubicBezTo>
                      <a:pt x="106" y="26"/>
                      <a:pt x="106" y="26"/>
                      <a:pt x="106" y="26"/>
                    </a:cubicBezTo>
                    <a:cubicBezTo>
                      <a:pt x="106" y="12"/>
                      <a:pt x="94" y="0"/>
                      <a:pt x="80" y="0"/>
                    </a:cubicBezTo>
                    <a:cubicBezTo>
                      <a:pt x="80" y="0"/>
                      <a:pt x="80" y="0"/>
                      <a:pt x="80" y="0"/>
                    </a:cubicBezTo>
                    <a:cubicBezTo>
                      <a:pt x="65" y="0"/>
                      <a:pt x="54" y="12"/>
                      <a:pt x="54" y="26"/>
                    </a:cubicBezTo>
                    <a:cubicBezTo>
                      <a:pt x="54" y="131"/>
                      <a:pt x="54" y="131"/>
                      <a:pt x="54" y="131"/>
                    </a:cubicBezTo>
                    <a:cubicBezTo>
                      <a:pt x="18" y="131"/>
                      <a:pt x="18" y="131"/>
                      <a:pt x="18" y="131"/>
                    </a:cubicBezTo>
                    <a:cubicBezTo>
                      <a:pt x="3" y="131"/>
                      <a:pt x="0" y="143"/>
                      <a:pt x="10" y="153"/>
                    </a:cubicBezTo>
                    <a:cubicBezTo>
                      <a:pt x="61" y="203"/>
                      <a:pt x="61" y="203"/>
                      <a:pt x="61" y="203"/>
                    </a:cubicBezTo>
                    <a:cubicBezTo>
                      <a:pt x="73" y="216"/>
                      <a:pt x="85" y="216"/>
                      <a:pt x="98" y="203"/>
                    </a:cubicBezTo>
                    <a:cubicBezTo>
                      <a:pt x="149" y="153"/>
                      <a:pt x="149" y="153"/>
                      <a:pt x="149" y="153"/>
                    </a:cubicBezTo>
                    <a:cubicBezTo>
                      <a:pt x="158" y="144"/>
                      <a:pt x="156" y="131"/>
                      <a:pt x="138" y="131"/>
                    </a:cubicBezTo>
                    <a:lnTo>
                      <a:pt x="106" y="131"/>
                    </a:lnTo>
                    <a:close/>
                  </a:path>
                </a:pathLst>
              </a:custGeom>
              <a:solidFill>
                <a:srgbClr val="FFA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6" name="组合 115"/>
            <p:cNvGrpSpPr/>
            <p:nvPr/>
          </p:nvGrpSpPr>
          <p:grpSpPr>
            <a:xfrm>
              <a:off x="6992938" y="4911725"/>
              <a:ext cx="1203325" cy="420688"/>
              <a:chOff x="6992938" y="4911725"/>
              <a:chExt cx="1203325" cy="420688"/>
            </a:xfrm>
          </p:grpSpPr>
          <p:sp>
            <p:nvSpPr>
              <p:cNvPr id="27" name="Freeform 18"/>
              <p:cNvSpPr/>
              <p:nvPr/>
            </p:nvSpPr>
            <p:spPr bwMode="auto">
              <a:xfrm>
                <a:off x="6992938" y="4911725"/>
                <a:ext cx="552450" cy="420688"/>
              </a:xfrm>
              <a:custGeom>
                <a:avLst/>
                <a:gdLst>
                  <a:gd name="T0" fmla="*/ 90 w 236"/>
                  <a:gd name="T1" fmla="*/ 0 h 180"/>
                  <a:gd name="T2" fmla="*/ 155 w 236"/>
                  <a:gd name="T3" fmla="*/ 0 h 180"/>
                  <a:gd name="T4" fmla="*/ 219 w 236"/>
                  <a:gd name="T5" fmla="*/ 26 h 180"/>
                  <a:gd name="T6" fmla="*/ 236 w 236"/>
                  <a:gd name="T7" fmla="*/ 51 h 180"/>
                  <a:gd name="T8" fmla="*/ 187 w 236"/>
                  <a:gd name="T9" fmla="*/ 51 h 180"/>
                  <a:gd name="T10" fmla="*/ 155 w 236"/>
                  <a:gd name="T11" fmla="*/ 40 h 180"/>
                  <a:gd name="T12" fmla="*/ 90 w 236"/>
                  <a:gd name="T13" fmla="*/ 40 h 180"/>
                  <a:gd name="T14" fmla="*/ 55 w 236"/>
                  <a:gd name="T15" fmla="*/ 55 h 180"/>
                  <a:gd name="T16" fmla="*/ 40 w 236"/>
                  <a:gd name="T17" fmla="*/ 90 h 180"/>
                  <a:gd name="T18" fmla="*/ 40 w 236"/>
                  <a:gd name="T19" fmla="*/ 90 h 180"/>
                  <a:gd name="T20" fmla="*/ 55 w 236"/>
                  <a:gd name="T21" fmla="*/ 125 h 180"/>
                  <a:gd name="T22" fmla="*/ 90 w 236"/>
                  <a:gd name="T23" fmla="*/ 140 h 180"/>
                  <a:gd name="T24" fmla="*/ 155 w 236"/>
                  <a:gd name="T25" fmla="*/ 140 h 180"/>
                  <a:gd name="T26" fmla="*/ 187 w 236"/>
                  <a:gd name="T27" fmla="*/ 128 h 180"/>
                  <a:gd name="T28" fmla="*/ 236 w 236"/>
                  <a:gd name="T29" fmla="*/ 128 h 180"/>
                  <a:gd name="T30" fmla="*/ 219 w 236"/>
                  <a:gd name="T31" fmla="*/ 153 h 180"/>
                  <a:gd name="T32" fmla="*/ 155 w 236"/>
                  <a:gd name="T33" fmla="*/ 180 h 180"/>
                  <a:gd name="T34" fmla="*/ 90 w 236"/>
                  <a:gd name="T35" fmla="*/ 180 h 180"/>
                  <a:gd name="T36" fmla="*/ 27 w 236"/>
                  <a:gd name="T37" fmla="*/ 153 h 180"/>
                  <a:gd name="T38" fmla="*/ 0 w 236"/>
                  <a:gd name="T39" fmla="*/ 90 h 180"/>
                  <a:gd name="T40" fmla="*/ 0 w 236"/>
                  <a:gd name="T41" fmla="*/ 90 h 180"/>
                  <a:gd name="T42" fmla="*/ 27 w 236"/>
                  <a:gd name="T43" fmla="*/ 26 h 180"/>
                  <a:gd name="T44" fmla="*/ 90 w 236"/>
                  <a:gd name="T4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180">
                    <a:moveTo>
                      <a:pt x="90" y="0"/>
                    </a:moveTo>
                    <a:cubicBezTo>
                      <a:pt x="155" y="0"/>
                      <a:pt x="155" y="0"/>
                      <a:pt x="155" y="0"/>
                    </a:cubicBezTo>
                    <a:cubicBezTo>
                      <a:pt x="180" y="0"/>
                      <a:pt x="202" y="10"/>
                      <a:pt x="219" y="26"/>
                    </a:cubicBezTo>
                    <a:cubicBezTo>
                      <a:pt x="226" y="34"/>
                      <a:pt x="232" y="42"/>
                      <a:pt x="236" y="51"/>
                    </a:cubicBezTo>
                    <a:cubicBezTo>
                      <a:pt x="187" y="51"/>
                      <a:pt x="187" y="51"/>
                      <a:pt x="187" y="51"/>
                    </a:cubicBezTo>
                    <a:cubicBezTo>
                      <a:pt x="178" y="44"/>
                      <a:pt x="167" y="40"/>
                      <a:pt x="155" y="40"/>
                    </a:cubicBezTo>
                    <a:cubicBezTo>
                      <a:pt x="90" y="40"/>
                      <a:pt x="90" y="40"/>
                      <a:pt x="90" y="40"/>
                    </a:cubicBezTo>
                    <a:cubicBezTo>
                      <a:pt x="76" y="40"/>
                      <a:pt x="64" y="46"/>
                      <a:pt x="55" y="55"/>
                    </a:cubicBezTo>
                    <a:cubicBezTo>
                      <a:pt x="46" y="64"/>
                      <a:pt x="40" y="76"/>
                      <a:pt x="40" y="90"/>
                    </a:cubicBezTo>
                    <a:cubicBezTo>
                      <a:pt x="40" y="90"/>
                      <a:pt x="40" y="90"/>
                      <a:pt x="40" y="90"/>
                    </a:cubicBezTo>
                    <a:cubicBezTo>
                      <a:pt x="40" y="104"/>
                      <a:pt x="46" y="116"/>
                      <a:pt x="55" y="125"/>
                    </a:cubicBezTo>
                    <a:cubicBezTo>
                      <a:pt x="64" y="134"/>
                      <a:pt x="76" y="140"/>
                      <a:pt x="90" y="140"/>
                    </a:cubicBezTo>
                    <a:cubicBezTo>
                      <a:pt x="155" y="140"/>
                      <a:pt x="155" y="140"/>
                      <a:pt x="155" y="140"/>
                    </a:cubicBezTo>
                    <a:cubicBezTo>
                      <a:pt x="167" y="140"/>
                      <a:pt x="178" y="135"/>
                      <a:pt x="187" y="128"/>
                    </a:cubicBezTo>
                    <a:cubicBezTo>
                      <a:pt x="236" y="128"/>
                      <a:pt x="236" y="128"/>
                      <a:pt x="236" y="128"/>
                    </a:cubicBezTo>
                    <a:cubicBezTo>
                      <a:pt x="232" y="138"/>
                      <a:pt x="226" y="146"/>
                      <a:pt x="219" y="153"/>
                    </a:cubicBezTo>
                    <a:cubicBezTo>
                      <a:pt x="202" y="170"/>
                      <a:pt x="180" y="180"/>
                      <a:pt x="155" y="180"/>
                    </a:cubicBezTo>
                    <a:cubicBezTo>
                      <a:pt x="90" y="180"/>
                      <a:pt x="90" y="180"/>
                      <a:pt x="90" y="180"/>
                    </a:cubicBezTo>
                    <a:cubicBezTo>
                      <a:pt x="65" y="180"/>
                      <a:pt x="43" y="170"/>
                      <a:pt x="27" y="153"/>
                    </a:cubicBezTo>
                    <a:cubicBezTo>
                      <a:pt x="10" y="137"/>
                      <a:pt x="0" y="115"/>
                      <a:pt x="0" y="90"/>
                    </a:cubicBezTo>
                    <a:cubicBezTo>
                      <a:pt x="0" y="90"/>
                      <a:pt x="0" y="90"/>
                      <a:pt x="0" y="90"/>
                    </a:cubicBezTo>
                    <a:cubicBezTo>
                      <a:pt x="0" y="65"/>
                      <a:pt x="10" y="43"/>
                      <a:pt x="27" y="26"/>
                    </a:cubicBezTo>
                    <a:cubicBezTo>
                      <a:pt x="43" y="10"/>
                      <a:pt x="65" y="0"/>
                      <a:pt x="90" y="0"/>
                    </a:cubicBezTo>
                    <a:close/>
                  </a:path>
                </a:pathLst>
              </a:custGeom>
              <a:solidFill>
                <a:srgbClr val="89C6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8" name="Freeform 19"/>
              <p:cNvSpPr/>
              <p:nvPr/>
            </p:nvSpPr>
            <p:spPr bwMode="auto">
              <a:xfrm>
                <a:off x="7643813" y="4911725"/>
                <a:ext cx="552450" cy="420688"/>
              </a:xfrm>
              <a:custGeom>
                <a:avLst/>
                <a:gdLst>
                  <a:gd name="T0" fmla="*/ 81 w 236"/>
                  <a:gd name="T1" fmla="*/ 0 h 180"/>
                  <a:gd name="T2" fmla="*/ 146 w 236"/>
                  <a:gd name="T3" fmla="*/ 0 h 180"/>
                  <a:gd name="T4" fmla="*/ 209 w 236"/>
                  <a:gd name="T5" fmla="*/ 26 h 180"/>
                  <a:gd name="T6" fmla="*/ 236 w 236"/>
                  <a:gd name="T7" fmla="*/ 90 h 180"/>
                  <a:gd name="T8" fmla="*/ 236 w 236"/>
                  <a:gd name="T9" fmla="*/ 90 h 180"/>
                  <a:gd name="T10" fmla="*/ 209 w 236"/>
                  <a:gd name="T11" fmla="*/ 153 h 180"/>
                  <a:gd name="T12" fmla="*/ 146 w 236"/>
                  <a:gd name="T13" fmla="*/ 180 h 180"/>
                  <a:gd name="T14" fmla="*/ 81 w 236"/>
                  <a:gd name="T15" fmla="*/ 180 h 180"/>
                  <a:gd name="T16" fmla="*/ 17 w 236"/>
                  <a:gd name="T17" fmla="*/ 153 h 180"/>
                  <a:gd name="T18" fmla="*/ 0 w 236"/>
                  <a:gd name="T19" fmla="*/ 128 h 180"/>
                  <a:gd name="T20" fmla="*/ 49 w 236"/>
                  <a:gd name="T21" fmla="*/ 128 h 180"/>
                  <a:gd name="T22" fmla="*/ 81 w 236"/>
                  <a:gd name="T23" fmla="*/ 140 h 180"/>
                  <a:gd name="T24" fmla="*/ 146 w 236"/>
                  <a:gd name="T25" fmla="*/ 140 h 180"/>
                  <a:gd name="T26" fmla="*/ 181 w 236"/>
                  <a:gd name="T27" fmla="*/ 125 h 180"/>
                  <a:gd name="T28" fmla="*/ 196 w 236"/>
                  <a:gd name="T29" fmla="*/ 90 h 180"/>
                  <a:gd name="T30" fmla="*/ 196 w 236"/>
                  <a:gd name="T31" fmla="*/ 90 h 180"/>
                  <a:gd name="T32" fmla="*/ 181 w 236"/>
                  <a:gd name="T33" fmla="*/ 55 h 180"/>
                  <a:gd name="T34" fmla="*/ 146 w 236"/>
                  <a:gd name="T35" fmla="*/ 40 h 180"/>
                  <a:gd name="T36" fmla="*/ 81 w 236"/>
                  <a:gd name="T37" fmla="*/ 40 h 180"/>
                  <a:gd name="T38" fmla="*/ 49 w 236"/>
                  <a:gd name="T39" fmla="*/ 51 h 180"/>
                  <a:gd name="T40" fmla="*/ 0 w 236"/>
                  <a:gd name="T41" fmla="*/ 51 h 180"/>
                  <a:gd name="T42" fmla="*/ 17 w 236"/>
                  <a:gd name="T43" fmla="*/ 26 h 180"/>
                  <a:gd name="T44" fmla="*/ 81 w 236"/>
                  <a:gd name="T4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180">
                    <a:moveTo>
                      <a:pt x="81" y="0"/>
                    </a:moveTo>
                    <a:cubicBezTo>
                      <a:pt x="146" y="0"/>
                      <a:pt x="146" y="0"/>
                      <a:pt x="146" y="0"/>
                    </a:cubicBezTo>
                    <a:cubicBezTo>
                      <a:pt x="170" y="0"/>
                      <a:pt x="193" y="10"/>
                      <a:pt x="209" y="26"/>
                    </a:cubicBezTo>
                    <a:cubicBezTo>
                      <a:pt x="226" y="43"/>
                      <a:pt x="236" y="65"/>
                      <a:pt x="236" y="90"/>
                    </a:cubicBezTo>
                    <a:cubicBezTo>
                      <a:pt x="236" y="90"/>
                      <a:pt x="236" y="90"/>
                      <a:pt x="236" y="90"/>
                    </a:cubicBezTo>
                    <a:cubicBezTo>
                      <a:pt x="236" y="115"/>
                      <a:pt x="226" y="137"/>
                      <a:pt x="209" y="153"/>
                    </a:cubicBezTo>
                    <a:cubicBezTo>
                      <a:pt x="193" y="170"/>
                      <a:pt x="170" y="180"/>
                      <a:pt x="146" y="180"/>
                    </a:cubicBezTo>
                    <a:cubicBezTo>
                      <a:pt x="81" y="180"/>
                      <a:pt x="81" y="180"/>
                      <a:pt x="81" y="180"/>
                    </a:cubicBezTo>
                    <a:cubicBezTo>
                      <a:pt x="56" y="180"/>
                      <a:pt x="33" y="170"/>
                      <a:pt x="17" y="153"/>
                    </a:cubicBezTo>
                    <a:cubicBezTo>
                      <a:pt x="10" y="146"/>
                      <a:pt x="4" y="138"/>
                      <a:pt x="0" y="128"/>
                    </a:cubicBezTo>
                    <a:cubicBezTo>
                      <a:pt x="49" y="128"/>
                      <a:pt x="49" y="128"/>
                      <a:pt x="49" y="128"/>
                    </a:cubicBezTo>
                    <a:cubicBezTo>
                      <a:pt x="58" y="135"/>
                      <a:pt x="69" y="140"/>
                      <a:pt x="81" y="140"/>
                    </a:cubicBezTo>
                    <a:cubicBezTo>
                      <a:pt x="146" y="140"/>
                      <a:pt x="146" y="140"/>
                      <a:pt x="146" y="140"/>
                    </a:cubicBezTo>
                    <a:cubicBezTo>
                      <a:pt x="159" y="140"/>
                      <a:pt x="172" y="134"/>
                      <a:pt x="181" y="125"/>
                    </a:cubicBezTo>
                    <a:cubicBezTo>
                      <a:pt x="190" y="116"/>
                      <a:pt x="196" y="104"/>
                      <a:pt x="196" y="90"/>
                    </a:cubicBezTo>
                    <a:cubicBezTo>
                      <a:pt x="196" y="90"/>
                      <a:pt x="196" y="90"/>
                      <a:pt x="196" y="90"/>
                    </a:cubicBezTo>
                    <a:cubicBezTo>
                      <a:pt x="196" y="76"/>
                      <a:pt x="190" y="64"/>
                      <a:pt x="181" y="55"/>
                    </a:cubicBezTo>
                    <a:cubicBezTo>
                      <a:pt x="172" y="46"/>
                      <a:pt x="159" y="40"/>
                      <a:pt x="146" y="40"/>
                    </a:cubicBezTo>
                    <a:cubicBezTo>
                      <a:pt x="81" y="40"/>
                      <a:pt x="81" y="40"/>
                      <a:pt x="81" y="40"/>
                    </a:cubicBezTo>
                    <a:cubicBezTo>
                      <a:pt x="69" y="40"/>
                      <a:pt x="58" y="44"/>
                      <a:pt x="49" y="51"/>
                    </a:cubicBezTo>
                    <a:cubicBezTo>
                      <a:pt x="0" y="51"/>
                      <a:pt x="0" y="51"/>
                      <a:pt x="0" y="51"/>
                    </a:cubicBezTo>
                    <a:cubicBezTo>
                      <a:pt x="4" y="42"/>
                      <a:pt x="10" y="34"/>
                      <a:pt x="17" y="26"/>
                    </a:cubicBezTo>
                    <a:cubicBezTo>
                      <a:pt x="33" y="10"/>
                      <a:pt x="56" y="0"/>
                      <a:pt x="81" y="0"/>
                    </a:cubicBezTo>
                    <a:close/>
                  </a:path>
                </a:pathLst>
              </a:custGeom>
              <a:solidFill>
                <a:srgbClr val="FFA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9" name="Freeform 20"/>
              <p:cNvSpPr/>
              <p:nvPr/>
            </p:nvSpPr>
            <p:spPr bwMode="auto">
              <a:xfrm>
                <a:off x="7377113" y="5078413"/>
                <a:ext cx="466725" cy="85725"/>
              </a:xfrm>
              <a:custGeom>
                <a:avLst/>
                <a:gdLst>
                  <a:gd name="T0" fmla="*/ 19 w 199"/>
                  <a:gd name="T1" fmla="*/ 0 h 37"/>
                  <a:gd name="T2" fmla="*/ 181 w 199"/>
                  <a:gd name="T3" fmla="*/ 0 h 37"/>
                  <a:gd name="T4" fmla="*/ 199 w 199"/>
                  <a:gd name="T5" fmla="*/ 19 h 37"/>
                  <a:gd name="T6" fmla="*/ 199 w 199"/>
                  <a:gd name="T7" fmla="*/ 19 h 37"/>
                  <a:gd name="T8" fmla="*/ 181 w 199"/>
                  <a:gd name="T9" fmla="*/ 37 h 37"/>
                  <a:gd name="T10" fmla="*/ 19 w 199"/>
                  <a:gd name="T11" fmla="*/ 37 h 37"/>
                  <a:gd name="T12" fmla="*/ 0 w 199"/>
                  <a:gd name="T13" fmla="*/ 19 h 37"/>
                  <a:gd name="T14" fmla="*/ 0 w 199"/>
                  <a:gd name="T15" fmla="*/ 19 h 37"/>
                  <a:gd name="T16" fmla="*/ 19 w 199"/>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37">
                    <a:moveTo>
                      <a:pt x="19" y="0"/>
                    </a:moveTo>
                    <a:cubicBezTo>
                      <a:pt x="181" y="0"/>
                      <a:pt x="181" y="0"/>
                      <a:pt x="181" y="0"/>
                    </a:cubicBezTo>
                    <a:cubicBezTo>
                      <a:pt x="191" y="0"/>
                      <a:pt x="199" y="9"/>
                      <a:pt x="199" y="19"/>
                    </a:cubicBezTo>
                    <a:cubicBezTo>
                      <a:pt x="199" y="19"/>
                      <a:pt x="199" y="19"/>
                      <a:pt x="199" y="19"/>
                    </a:cubicBezTo>
                    <a:cubicBezTo>
                      <a:pt x="199" y="29"/>
                      <a:pt x="191" y="37"/>
                      <a:pt x="181" y="37"/>
                    </a:cubicBezTo>
                    <a:cubicBezTo>
                      <a:pt x="19" y="37"/>
                      <a:pt x="19" y="37"/>
                      <a:pt x="19" y="37"/>
                    </a:cubicBezTo>
                    <a:cubicBezTo>
                      <a:pt x="8" y="37"/>
                      <a:pt x="0" y="29"/>
                      <a:pt x="0" y="19"/>
                    </a:cubicBezTo>
                    <a:cubicBezTo>
                      <a:pt x="0" y="19"/>
                      <a:pt x="0" y="19"/>
                      <a:pt x="0" y="19"/>
                    </a:cubicBezTo>
                    <a:cubicBezTo>
                      <a:pt x="0" y="9"/>
                      <a:pt x="8" y="0"/>
                      <a:pt x="19" y="0"/>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2" name="组合 111"/>
            <p:cNvGrpSpPr/>
            <p:nvPr/>
          </p:nvGrpSpPr>
          <p:grpSpPr>
            <a:xfrm>
              <a:off x="8664575" y="176213"/>
              <a:ext cx="1135062" cy="749300"/>
              <a:chOff x="8664575" y="176213"/>
              <a:chExt cx="1135062" cy="749300"/>
            </a:xfrm>
          </p:grpSpPr>
          <p:sp>
            <p:nvSpPr>
              <p:cNvPr id="30" name="Rectangle 21"/>
              <p:cNvSpPr>
                <a:spLocks noChangeArrowheads="1"/>
              </p:cNvSpPr>
              <p:nvPr/>
            </p:nvSpPr>
            <p:spPr bwMode="auto">
              <a:xfrm>
                <a:off x="8805863" y="903288"/>
                <a:ext cx="923925" cy="2222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1" name="Rectangle 22"/>
              <p:cNvSpPr>
                <a:spLocks noChangeArrowheads="1"/>
              </p:cNvSpPr>
              <p:nvPr/>
            </p:nvSpPr>
            <p:spPr bwMode="auto">
              <a:xfrm>
                <a:off x="9563100" y="406400"/>
                <a:ext cx="166687" cy="496888"/>
              </a:xfrm>
              <a:prstGeom prst="rect">
                <a:avLst/>
              </a:prstGeom>
              <a:solidFill>
                <a:srgbClr val="F06D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34" name="Rectangle 23"/>
              <p:cNvSpPr>
                <a:spLocks noChangeArrowheads="1"/>
              </p:cNvSpPr>
              <p:nvPr/>
            </p:nvSpPr>
            <p:spPr bwMode="auto">
              <a:xfrm>
                <a:off x="9374188" y="593725"/>
                <a:ext cx="166687" cy="309563"/>
              </a:xfrm>
              <a:prstGeom prst="rect">
                <a:avLst/>
              </a:prstGeom>
              <a:solidFill>
                <a:srgbClr val="5ABB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0" name="Rectangle 24"/>
              <p:cNvSpPr>
                <a:spLocks noChangeArrowheads="1"/>
              </p:cNvSpPr>
              <p:nvPr/>
            </p:nvSpPr>
            <p:spPr bwMode="auto">
              <a:xfrm>
                <a:off x="9185275" y="698500"/>
                <a:ext cx="163512" cy="204788"/>
              </a:xfrm>
              <a:prstGeom prst="rect">
                <a:avLst/>
              </a:prstGeom>
              <a:solidFill>
                <a:srgbClr val="FFA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1" name="Rectangle 25"/>
              <p:cNvSpPr>
                <a:spLocks noChangeArrowheads="1"/>
              </p:cNvSpPr>
              <p:nvPr/>
            </p:nvSpPr>
            <p:spPr bwMode="auto">
              <a:xfrm>
                <a:off x="8994775" y="603250"/>
                <a:ext cx="163512" cy="300038"/>
              </a:xfrm>
              <a:prstGeom prst="rect">
                <a:avLst/>
              </a:prstGeom>
              <a:solidFill>
                <a:srgbClr val="F2707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2" name="Rectangle 26"/>
              <p:cNvSpPr>
                <a:spLocks noChangeArrowheads="1"/>
              </p:cNvSpPr>
              <p:nvPr/>
            </p:nvSpPr>
            <p:spPr bwMode="auto">
              <a:xfrm>
                <a:off x="8805863" y="687388"/>
                <a:ext cx="163512" cy="215900"/>
              </a:xfrm>
              <a:prstGeom prst="rect">
                <a:avLst/>
              </a:prstGeom>
              <a:solidFill>
                <a:srgbClr val="2457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3" name="Oval 27"/>
              <p:cNvSpPr>
                <a:spLocks noChangeArrowheads="1"/>
              </p:cNvSpPr>
              <p:nvPr/>
            </p:nvSpPr>
            <p:spPr bwMode="auto">
              <a:xfrm>
                <a:off x="8664575" y="622300"/>
                <a:ext cx="87312" cy="88900"/>
              </a:xfrm>
              <a:prstGeom prst="ellipse">
                <a:avLst/>
              </a:prstGeom>
              <a:solidFill>
                <a:srgbClr val="F270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4" name="Freeform 28"/>
              <p:cNvSpPr/>
              <p:nvPr/>
            </p:nvSpPr>
            <p:spPr bwMode="auto">
              <a:xfrm>
                <a:off x="9683750" y="176213"/>
                <a:ext cx="115887" cy="112713"/>
              </a:xfrm>
              <a:custGeom>
                <a:avLst/>
                <a:gdLst>
                  <a:gd name="T0" fmla="*/ 73 w 73"/>
                  <a:gd name="T1" fmla="*/ 0 h 71"/>
                  <a:gd name="T2" fmla="*/ 0 w 73"/>
                  <a:gd name="T3" fmla="*/ 2 h 71"/>
                  <a:gd name="T4" fmla="*/ 26 w 73"/>
                  <a:gd name="T5" fmla="*/ 36 h 71"/>
                  <a:gd name="T6" fmla="*/ 51 w 73"/>
                  <a:gd name="T7" fmla="*/ 71 h 71"/>
                  <a:gd name="T8" fmla="*/ 73 w 73"/>
                  <a:gd name="T9" fmla="*/ 0 h 71"/>
                </a:gdLst>
                <a:ahLst/>
                <a:cxnLst>
                  <a:cxn ang="0">
                    <a:pos x="T0" y="T1"/>
                  </a:cxn>
                  <a:cxn ang="0">
                    <a:pos x="T2" y="T3"/>
                  </a:cxn>
                  <a:cxn ang="0">
                    <a:pos x="T4" y="T5"/>
                  </a:cxn>
                  <a:cxn ang="0">
                    <a:pos x="T6" y="T7"/>
                  </a:cxn>
                  <a:cxn ang="0">
                    <a:pos x="T8" y="T9"/>
                  </a:cxn>
                </a:cxnLst>
                <a:rect l="0" t="0" r="r" b="b"/>
                <a:pathLst>
                  <a:path w="73" h="71">
                    <a:moveTo>
                      <a:pt x="73" y="0"/>
                    </a:moveTo>
                    <a:lnTo>
                      <a:pt x="0" y="2"/>
                    </a:lnTo>
                    <a:lnTo>
                      <a:pt x="26" y="36"/>
                    </a:lnTo>
                    <a:lnTo>
                      <a:pt x="51" y="71"/>
                    </a:lnTo>
                    <a:lnTo>
                      <a:pt x="73" y="0"/>
                    </a:ln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5" name="Freeform 29"/>
              <p:cNvSpPr/>
              <p:nvPr/>
            </p:nvSpPr>
            <p:spPr bwMode="auto">
              <a:xfrm>
                <a:off x="8747125" y="233363"/>
                <a:ext cx="966787" cy="406400"/>
              </a:xfrm>
              <a:custGeom>
                <a:avLst/>
                <a:gdLst>
                  <a:gd name="T0" fmla="*/ 0 w 413"/>
                  <a:gd name="T1" fmla="*/ 165 h 174"/>
                  <a:gd name="T2" fmla="*/ 142 w 413"/>
                  <a:gd name="T3" fmla="*/ 59 h 174"/>
                  <a:gd name="T4" fmla="*/ 147 w 413"/>
                  <a:gd name="T5" fmla="*/ 56 h 174"/>
                  <a:gd name="T6" fmla="*/ 150 w 413"/>
                  <a:gd name="T7" fmla="*/ 60 h 174"/>
                  <a:gd name="T8" fmla="*/ 218 w 413"/>
                  <a:gd name="T9" fmla="*/ 140 h 174"/>
                  <a:gd name="T10" fmla="*/ 406 w 413"/>
                  <a:gd name="T11" fmla="*/ 0 h 174"/>
                  <a:gd name="T12" fmla="*/ 410 w 413"/>
                  <a:gd name="T13" fmla="*/ 5 h 174"/>
                  <a:gd name="T14" fmla="*/ 413 w 413"/>
                  <a:gd name="T15" fmla="*/ 9 h 174"/>
                  <a:gd name="T16" fmla="*/ 221 w 413"/>
                  <a:gd name="T17" fmla="*/ 153 h 174"/>
                  <a:gd name="T18" fmla="*/ 216 w 413"/>
                  <a:gd name="T19" fmla="*/ 156 h 174"/>
                  <a:gd name="T20" fmla="*/ 212 w 413"/>
                  <a:gd name="T21" fmla="*/ 152 h 174"/>
                  <a:gd name="T22" fmla="*/ 145 w 413"/>
                  <a:gd name="T23" fmla="*/ 72 h 174"/>
                  <a:gd name="T24" fmla="*/ 7 w 413"/>
                  <a:gd name="T25" fmla="*/ 174 h 174"/>
                  <a:gd name="T26" fmla="*/ 0 w 413"/>
                  <a:gd name="T2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3" h="174">
                    <a:moveTo>
                      <a:pt x="0" y="165"/>
                    </a:moveTo>
                    <a:cubicBezTo>
                      <a:pt x="142" y="59"/>
                      <a:pt x="142" y="59"/>
                      <a:pt x="142" y="59"/>
                    </a:cubicBezTo>
                    <a:cubicBezTo>
                      <a:pt x="147" y="56"/>
                      <a:pt x="147" y="56"/>
                      <a:pt x="147" y="56"/>
                    </a:cubicBezTo>
                    <a:cubicBezTo>
                      <a:pt x="150" y="60"/>
                      <a:pt x="150" y="60"/>
                      <a:pt x="150" y="60"/>
                    </a:cubicBezTo>
                    <a:cubicBezTo>
                      <a:pt x="218" y="140"/>
                      <a:pt x="218" y="140"/>
                      <a:pt x="218" y="140"/>
                    </a:cubicBezTo>
                    <a:cubicBezTo>
                      <a:pt x="406" y="0"/>
                      <a:pt x="406" y="0"/>
                      <a:pt x="406" y="0"/>
                    </a:cubicBezTo>
                    <a:cubicBezTo>
                      <a:pt x="410" y="5"/>
                      <a:pt x="410" y="5"/>
                      <a:pt x="410" y="5"/>
                    </a:cubicBezTo>
                    <a:cubicBezTo>
                      <a:pt x="413" y="9"/>
                      <a:pt x="413" y="9"/>
                      <a:pt x="413" y="9"/>
                    </a:cubicBezTo>
                    <a:cubicBezTo>
                      <a:pt x="221" y="153"/>
                      <a:pt x="221" y="153"/>
                      <a:pt x="221" y="153"/>
                    </a:cubicBezTo>
                    <a:cubicBezTo>
                      <a:pt x="216" y="156"/>
                      <a:pt x="216" y="156"/>
                      <a:pt x="216" y="156"/>
                    </a:cubicBezTo>
                    <a:cubicBezTo>
                      <a:pt x="212" y="152"/>
                      <a:pt x="212" y="152"/>
                      <a:pt x="212" y="152"/>
                    </a:cubicBezTo>
                    <a:cubicBezTo>
                      <a:pt x="145" y="72"/>
                      <a:pt x="145" y="72"/>
                      <a:pt x="145" y="72"/>
                    </a:cubicBezTo>
                    <a:cubicBezTo>
                      <a:pt x="7" y="174"/>
                      <a:pt x="7" y="174"/>
                      <a:pt x="7" y="174"/>
                    </a:cubicBezTo>
                    <a:cubicBezTo>
                      <a:pt x="6" y="171"/>
                      <a:pt x="3" y="167"/>
                      <a:pt x="0" y="165"/>
                    </a:cubicBezTo>
                    <a:close/>
                  </a:path>
                </a:pathLst>
              </a:custGeom>
              <a:solidFill>
                <a:srgbClr val="4242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4" name="组合 113"/>
            <p:cNvGrpSpPr/>
            <p:nvPr/>
          </p:nvGrpSpPr>
          <p:grpSpPr>
            <a:xfrm>
              <a:off x="11478463" y="2630313"/>
              <a:ext cx="503237" cy="1076325"/>
              <a:chOff x="11495088" y="2563813"/>
              <a:chExt cx="503237" cy="1076325"/>
            </a:xfrm>
          </p:grpSpPr>
          <p:sp>
            <p:nvSpPr>
              <p:cNvPr id="46" name="Oval 30"/>
              <p:cNvSpPr>
                <a:spLocks noChangeArrowheads="1"/>
              </p:cNvSpPr>
              <p:nvPr/>
            </p:nvSpPr>
            <p:spPr bwMode="auto">
              <a:xfrm>
                <a:off x="11495088" y="2563813"/>
                <a:ext cx="503237" cy="503238"/>
              </a:xfrm>
              <a:prstGeom prst="ellipse">
                <a:avLst/>
              </a:prstGeom>
              <a:solidFill>
                <a:srgbClr val="F177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7" name="Freeform 31"/>
              <p:cNvSpPr/>
              <p:nvPr/>
            </p:nvSpPr>
            <p:spPr bwMode="auto">
              <a:xfrm>
                <a:off x="11668125" y="3017838"/>
                <a:ext cx="157162" cy="622300"/>
              </a:xfrm>
              <a:custGeom>
                <a:avLst/>
                <a:gdLst>
                  <a:gd name="T0" fmla="*/ 67 w 67"/>
                  <a:gd name="T1" fmla="*/ 0 h 266"/>
                  <a:gd name="T2" fmla="*/ 67 w 67"/>
                  <a:gd name="T3" fmla="*/ 233 h 266"/>
                  <a:gd name="T4" fmla="*/ 34 w 67"/>
                  <a:gd name="T5" fmla="*/ 266 h 266"/>
                  <a:gd name="T6" fmla="*/ 34 w 67"/>
                  <a:gd name="T7" fmla="*/ 266 h 266"/>
                  <a:gd name="T8" fmla="*/ 0 w 67"/>
                  <a:gd name="T9" fmla="*/ 233 h 266"/>
                  <a:gd name="T10" fmla="*/ 0 w 67"/>
                  <a:gd name="T11" fmla="*/ 0 h 266"/>
                  <a:gd name="T12" fmla="*/ 67 w 67"/>
                  <a:gd name="T13" fmla="*/ 0 h 266"/>
                </a:gdLst>
                <a:ahLst/>
                <a:cxnLst>
                  <a:cxn ang="0">
                    <a:pos x="T0" y="T1"/>
                  </a:cxn>
                  <a:cxn ang="0">
                    <a:pos x="T2" y="T3"/>
                  </a:cxn>
                  <a:cxn ang="0">
                    <a:pos x="T4" y="T5"/>
                  </a:cxn>
                  <a:cxn ang="0">
                    <a:pos x="T6" y="T7"/>
                  </a:cxn>
                  <a:cxn ang="0">
                    <a:pos x="T8" y="T9"/>
                  </a:cxn>
                  <a:cxn ang="0">
                    <a:pos x="T10" y="T11"/>
                  </a:cxn>
                  <a:cxn ang="0">
                    <a:pos x="T12" y="T13"/>
                  </a:cxn>
                </a:cxnLst>
                <a:rect l="0" t="0" r="r" b="b"/>
                <a:pathLst>
                  <a:path w="67" h="266">
                    <a:moveTo>
                      <a:pt x="67" y="0"/>
                    </a:moveTo>
                    <a:cubicBezTo>
                      <a:pt x="67" y="233"/>
                      <a:pt x="67" y="233"/>
                      <a:pt x="67" y="233"/>
                    </a:cubicBezTo>
                    <a:cubicBezTo>
                      <a:pt x="67" y="251"/>
                      <a:pt x="52" y="266"/>
                      <a:pt x="34" y="266"/>
                    </a:cubicBezTo>
                    <a:cubicBezTo>
                      <a:pt x="34" y="266"/>
                      <a:pt x="34" y="266"/>
                      <a:pt x="34" y="266"/>
                    </a:cubicBezTo>
                    <a:cubicBezTo>
                      <a:pt x="15" y="266"/>
                      <a:pt x="0" y="251"/>
                      <a:pt x="0" y="233"/>
                    </a:cubicBezTo>
                    <a:cubicBezTo>
                      <a:pt x="0" y="0"/>
                      <a:pt x="0" y="0"/>
                      <a:pt x="0" y="0"/>
                    </a:cubicBezTo>
                    <a:lnTo>
                      <a:pt x="67" y="0"/>
                    </a:lnTo>
                    <a:close/>
                  </a:path>
                </a:pathLst>
              </a:custGeom>
              <a:solidFill>
                <a:srgbClr val="F177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8" name="Oval 32"/>
              <p:cNvSpPr>
                <a:spLocks noChangeArrowheads="1"/>
              </p:cNvSpPr>
              <p:nvPr/>
            </p:nvSpPr>
            <p:spPr bwMode="auto">
              <a:xfrm>
                <a:off x="11604625" y="2676525"/>
                <a:ext cx="284162" cy="280988"/>
              </a:xfrm>
              <a:prstGeom prst="ellipse">
                <a:avLst/>
              </a:prstGeom>
              <a:solidFill>
                <a:srgbClr val="EEEE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49" name="Freeform 33"/>
              <p:cNvSpPr/>
              <p:nvPr/>
            </p:nvSpPr>
            <p:spPr bwMode="auto">
              <a:xfrm>
                <a:off x="11733213" y="3378200"/>
                <a:ext cx="215900" cy="157163"/>
              </a:xfrm>
              <a:custGeom>
                <a:avLst/>
                <a:gdLst>
                  <a:gd name="T0" fmla="*/ 20 w 92"/>
                  <a:gd name="T1" fmla="*/ 0 h 67"/>
                  <a:gd name="T2" fmla="*/ 71 w 92"/>
                  <a:gd name="T3" fmla="*/ 0 h 67"/>
                  <a:gd name="T4" fmla="*/ 92 w 92"/>
                  <a:gd name="T5" fmla="*/ 21 h 67"/>
                  <a:gd name="T6" fmla="*/ 92 w 92"/>
                  <a:gd name="T7" fmla="*/ 46 h 67"/>
                  <a:gd name="T8" fmla="*/ 71 w 92"/>
                  <a:gd name="T9" fmla="*/ 67 h 67"/>
                  <a:gd name="T10" fmla="*/ 20 w 92"/>
                  <a:gd name="T11" fmla="*/ 67 h 67"/>
                  <a:gd name="T12" fmla="*/ 0 w 92"/>
                  <a:gd name="T13" fmla="*/ 46 h 67"/>
                  <a:gd name="T14" fmla="*/ 0 w 92"/>
                  <a:gd name="T15" fmla="*/ 21 h 67"/>
                  <a:gd name="T16" fmla="*/ 20 w 92"/>
                  <a:gd name="T17"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67">
                    <a:moveTo>
                      <a:pt x="20" y="0"/>
                    </a:moveTo>
                    <a:cubicBezTo>
                      <a:pt x="71" y="0"/>
                      <a:pt x="71" y="0"/>
                      <a:pt x="71" y="0"/>
                    </a:cubicBezTo>
                    <a:cubicBezTo>
                      <a:pt x="83" y="0"/>
                      <a:pt x="92" y="10"/>
                      <a:pt x="92" y="21"/>
                    </a:cubicBezTo>
                    <a:cubicBezTo>
                      <a:pt x="92" y="46"/>
                      <a:pt x="92" y="46"/>
                      <a:pt x="92" y="46"/>
                    </a:cubicBezTo>
                    <a:cubicBezTo>
                      <a:pt x="92" y="57"/>
                      <a:pt x="83" y="67"/>
                      <a:pt x="71" y="67"/>
                    </a:cubicBezTo>
                    <a:cubicBezTo>
                      <a:pt x="20" y="67"/>
                      <a:pt x="20" y="67"/>
                      <a:pt x="20" y="67"/>
                    </a:cubicBezTo>
                    <a:cubicBezTo>
                      <a:pt x="9" y="67"/>
                      <a:pt x="0" y="57"/>
                      <a:pt x="0" y="46"/>
                    </a:cubicBezTo>
                    <a:cubicBezTo>
                      <a:pt x="0" y="21"/>
                      <a:pt x="0" y="21"/>
                      <a:pt x="0" y="21"/>
                    </a:cubicBezTo>
                    <a:cubicBezTo>
                      <a:pt x="0" y="10"/>
                      <a:pt x="9" y="0"/>
                      <a:pt x="20" y="0"/>
                    </a:cubicBezTo>
                    <a:close/>
                  </a:path>
                </a:pathLst>
              </a:custGeom>
              <a:solidFill>
                <a:srgbClr val="F177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50" name="Freeform 34"/>
              <p:cNvSpPr/>
              <p:nvPr/>
            </p:nvSpPr>
            <p:spPr bwMode="auto">
              <a:xfrm>
                <a:off x="11733213" y="3198813"/>
                <a:ext cx="215900" cy="153988"/>
              </a:xfrm>
              <a:custGeom>
                <a:avLst/>
                <a:gdLst>
                  <a:gd name="T0" fmla="*/ 20 w 92"/>
                  <a:gd name="T1" fmla="*/ 0 h 66"/>
                  <a:gd name="T2" fmla="*/ 71 w 92"/>
                  <a:gd name="T3" fmla="*/ 0 h 66"/>
                  <a:gd name="T4" fmla="*/ 92 w 92"/>
                  <a:gd name="T5" fmla="*/ 20 h 66"/>
                  <a:gd name="T6" fmla="*/ 92 w 92"/>
                  <a:gd name="T7" fmla="*/ 46 h 66"/>
                  <a:gd name="T8" fmla="*/ 71 w 92"/>
                  <a:gd name="T9" fmla="*/ 66 h 66"/>
                  <a:gd name="T10" fmla="*/ 20 w 92"/>
                  <a:gd name="T11" fmla="*/ 66 h 66"/>
                  <a:gd name="T12" fmla="*/ 0 w 92"/>
                  <a:gd name="T13" fmla="*/ 46 h 66"/>
                  <a:gd name="T14" fmla="*/ 0 w 92"/>
                  <a:gd name="T15" fmla="*/ 20 h 66"/>
                  <a:gd name="T16" fmla="*/ 20 w 92"/>
                  <a:gd name="T1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66">
                    <a:moveTo>
                      <a:pt x="20" y="0"/>
                    </a:moveTo>
                    <a:cubicBezTo>
                      <a:pt x="71" y="0"/>
                      <a:pt x="71" y="0"/>
                      <a:pt x="71" y="0"/>
                    </a:cubicBezTo>
                    <a:cubicBezTo>
                      <a:pt x="83" y="0"/>
                      <a:pt x="92" y="9"/>
                      <a:pt x="92" y="20"/>
                    </a:cubicBezTo>
                    <a:cubicBezTo>
                      <a:pt x="92" y="46"/>
                      <a:pt x="92" y="46"/>
                      <a:pt x="92" y="46"/>
                    </a:cubicBezTo>
                    <a:cubicBezTo>
                      <a:pt x="92" y="57"/>
                      <a:pt x="83" y="66"/>
                      <a:pt x="71" y="66"/>
                    </a:cubicBezTo>
                    <a:cubicBezTo>
                      <a:pt x="20" y="66"/>
                      <a:pt x="20" y="66"/>
                      <a:pt x="20" y="66"/>
                    </a:cubicBezTo>
                    <a:cubicBezTo>
                      <a:pt x="9" y="66"/>
                      <a:pt x="0" y="57"/>
                      <a:pt x="0" y="46"/>
                    </a:cubicBezTo>
                    <a:cubicBezTo>
                      <a:pt x="0" y="20"/>
                      <a:pt x="0" y="20"/>
                      <a:pt x="0" y="20"/>
                    </a:cubicBezTo>
                    <a:cubicBezTo>
                      <a:pt x="0" y="9"/>
                      <a:pt x="9" y="0"/>
                      <a:pt x="20" y="0"/>
                    </a:cubicBezTo>
                    <a:close/>
                  </a:path>
                </a:pathLst>
              </a:custGeom>
              <a:solidFill>
                <a:srgbClr val="F177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5" name="组合 114"/>
            <p:cNvGrpSpPr/>
            <p:nvPr/>
          </p:nvGrpSpPr>
          <p:grpSpPr>
            <a:xfrm>
              <a:off x="10420349" y="4655649"/>
              <a:ext cx="1228725" cy="763588"/>
              <a:chOff x="10237788" y="4819650"/>
              <a:chExt cx="1228725" cy="763588"/>
            </a:xfrm>
          </p:grpSpPr>
          <p:sp>
            <p:nvSpPr>
              <p:cNvPr id="51" name="Freeform 35"/>
              <p:cNvSpPr/>
              <p:nvPr/>
            </p:nvSpPr>
            <p:spPr bwMode="auto">
              <a:xfrm>
                <a:off x="10394950" y="4819650"/>
                <a:ext cx="914400" cy="601663"/>
              </a:xfrm>
              <a:custGeom>
                <a:avLst/>
                <a:gdLst>
                  <a:gd name="T0" fmla="*/ 14 w 391"/>
                  <a:gd name="T1" fmla="*/ 0 h 257"/>
                  <a:gd name="T2" fmla="*/ 377 w 391"/>
                  <a:gd name="T3" fmla="*/ 0 h 257"/>
                  <a:gd name="T4" fmla="*/ 391 w 391"/>
                  <a:gd name="T5" fmla="*/ 14 h 257"/>
                  <a:gd name="T6" fmla="*/ 391 w 391"/>
                  <a:gd name="T7" fmla="*/ 243 h 257"/>
                  <a:gd name="T8" fmla="*/ 377 w 391"/>
                  <a:gd name="T9" fmla="*/ 257 h 257"/>
                  <a:gd name="T10" fmla="*/ 14 w 391"/>
                  <a:gd name="T11" fmla="*/ 257 h 257"/>
                  <a:gd name="T12" fmla="*/ 0 w 391"/>
                  <a:gd name="T13" fmla="*/ 243 h 257"/>
                  <a:gd name="T14" fmla="*/ 0 w 391"/>
                  <a:gd name="T15" fmla="*/ 14 h 257"/>
                  <a:gd name="T16" fmla="*/ 14 w 391"/>
                  <a:gd name="T17"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257">
                    <a:moveTo>
                      <a:pt x="14" y="0"/>
                    </a:moveTo>
                    <a:cubicBezTo>
                      <a:pt x="377" y="0"/>
                      <a:pt x="377" y="0"/>
                      <a:pt x="377" y="0"/>
                    </a:cubicBezTo>
                    <a:cubicBezTo>
                      <a:pt x="384" y="0"/>
                      <a:pt x="391" y="6"/>
                      <a:pt x="391" y="14"/>
                    </a:cubicBezTo>
                    <a:cubicBezTo>
                      <a:pt x="391" y="243"/>
                      <a:pt x="391" y="243"/>
                      <a:pt x="391" y="243"/>
                    </a:cubicBezTo>
                    <a:cubicBezTo>
                      <a:pt x="391" y="251"/>
                      <a:pt x="384" y="257"/>
                      <a:pt x="377" y="257"/>
                    </a:cubicBezTo>
                    <a:cubicBezTo>
                      <a:pt x="14" y="257"/>
                      <a:pt x="14" y="257"/>
                      <a:pt x="14" y="257"/>
                    </a:cubicBezTo>
                    <a:cubicBezTo>
                      <a:pt x="6" y="257"/>
                      <a:pt x="0" y="251"/>
                      <a:pt x="0" y="243"/>
                    </a:cubicBezTo>
                    <a:cubicBezTo>
                      <a:pt x="0" y="14"/>
                      <a:pt x="0" y="14"/>
                      <a:pt x="0" y="14"/>
                    </a:cubicBezTo>
                    <a:cubicBezTo>
                      <a:pt x="0" y="6"/>
                      <a:pt x="6" y="0"/>
                      <a:pt x="14" y="0"/>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52" name="Rectangle 36"/>
              <p:cNvSpPr>
                <a:spLocks noChangeArrowheads="1"/>
              </p:cNvSpPr>
              <p:nvPr/>
            </p:nvSpPr>
            <p:spPr bwMode="auto">
              <a:xfrm>
                <a:off x="10444163" y="4883150"/>
                <a:ext cx="815975" cy="439738"/>
              </a:xfrm>
              <a:prstGeom prst="rect">
                <a:avLst/>
              </a:prstGeom>
              <a:solidFill>
                <a:srgbClr val="EEEE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0" name="Oval 37"/>
              <p:cNvSpPr>
                <a:spLocks noChangeArrowheads="1"/>
              </p:cNvSpPr>
              <p:nvPr/>
            </p:nvSpPr>
            <p:spPr bwMode="auto">
              <a:xfrm>
                <a:off x="10842625" y="4841875"/>
                <a:ext cx="20637" cy="22225"/>
              </a:xfrm>
              <a:prstGeom prst="ellipse">
                <a:avLst/>
              </a:prstGeom>
              <a:solidFill>
                <a:srgbClr val="2457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1" name="Rectangle 38"/>
              <p:cNvSpPr>
                <a:spLocks noChangeArrowheads="1"/>
              </p:cNvSpPr>
              <p:nvPr/>
            </p:nvSpPr>
            <p:spPr bwMode="auto">
              <a:xfrm>
                <a:off x="10833100" y="5349875"/>
                <a:ext cx="39687" cy="39688"/>
              </a:xfrm>
              <a:prstGeom prst="rect">
                <a:avLst/>
              </a:prstGeom>
              <a:solidFill>
                <a:srgbClr val="24575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2" name="Freeform 39"/>
              <p:cNvSpPr/>
              <p:nvPr/>
            </p:nvSpPr>
            <p:spPr bwMode="auto">
              <a:xfrm>
                <a:off x="10237788" y="5421313"/>
                <a:ext cx="1228725" cy="103188"/>
              </a:xfrm>
              <a:custGeom>
                <a:avLst/>
                <a:gdLst>
                  <a:gd name="T0" fmla="*/ 99 w 774"/>
                  <a:gd name="T1" fmla="*/ 0 h 65"/>
                  <a:gd name="T2" fmla="*/ 675 w 774"/>
                  <a:gd name="T3" fmla="*/ 0 h 65"/>
                  <a:gd name="T4" fmla="*/ 774 w 774"/>
                  <a:gd name="T5" fmla="*/ 65 h 65"/>
                  <a:gd name="T6" fmla="*/ 0 w 774"/>
                  <a:gd name="T7" fmla="*/ 65 h 65"/>
                  <a:gd name="T8" fmla="*/ 99 w 774"/>
                  <a:gd name="T9" fmla="*/ 0 h 65"/>
                </a:gdLst>
                <a:ahLst/>
                <a:cxnLst>
                  <a:cxn ang="0">
                    <a:pos x="T0" y="T1"/>
                  </a:cxn>
                  <a:cxn ang="0">
                    <a:pos x="T2" y="T3"/>
                  </a:cxn>
                  <a:cxn ang="0">
                    <a:pos x="T4" y="T5"/>
                  </a:cxn>
                  <a:cxn ang="0">
                    <a:pos x="T6" y="T7"/>
                  </a:cxn>
                  <a:cxn ang="0">
                    <a:pos x="T8" y="T9"/>
                  </a:cxn>
                </a:cxnLst>
                <a:rect l="0" t="0" r="r" b="b"/>
                <a:pathLst>
                  <a:path w="774" h="65">
                    <a:moveTo>
                      <a:pt x="99" y="0"/>
                    </a:moveTo>
                    <a:lnTo>
                      <a:pt x="675" y="0"/>
                    </a:lnTo>
                    <a:lnTo>
                      <a:pt x="774" y="65"/>
                    </a:lnTo>
                    <a:lnTo>
                      <a:pt x="0" y="65"/>
                    </a:lnTo>
                    <a:lnTo>
                      <a:pt x="99" y="0"/>
                    </a:lnTo>
                    <a:close/>
                  </a:path>
                </a:pathLst>
              </a:custGeom>
              <a:solidFill>
                <a:srgbClr val="2457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3" name="Freeform 40"/>
              <p:cNvSpPr/>
              <p:nvPr/>
            </p:nvSpPr>
            <p:spPr bwMode="auto">
              <a:xfrm>
                <a:off x="10237788" y="5524500"/>
                <a:ext cx="1228725" cy="58738"/>
              </a:xfrm>
              <a:custGeom>
                <a:avLst/>
                <a:gdLst>
                  <a:gd name="T0" fmla="*/ 0 w 525"/>
                  <a:gd name="T1" fmla="*/ 0 h 25"/>
                  <a:gd name="T2" fmla="*/ 525 w 525"/>
                  <a:gd name="T3" fmla="*/ 0 h 25"/>
                  <a:gd name="T4" fmla="*/ 525 w 525"/>
                  <a:gd name="T5" fmla="*/ 15 h 25"/>
                  <a:gd name="T6" fmla="*/ 516 w 525"/>
                  <a:gd name="T7" fmla="*/ 25 h 25"/>
                  <a:gd name="T8" fmla="*/ 9 w 525"/>
                  <a:gd name="T9" fmla="*/ 25 h 25"/>
                  <a:gd name="T10" fmla="*/ 0 w 525"/>
                  <a:gd name="T11" fmla="*/ 15 h 25"/>
                  <a:gd name="T12" fmla="*/ 0 w 525"/>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525" h="25">
                    <a:moveTo>
                      <a:pt x="0" y="0"/>
                    </a:moveTo>
                    <a:cubicBezTo>
                      <a:pt x="525" y="0"/>
                      <a:pt x="525" y="0"/>
                      <a:pt x="525" y="0"/>
                    </a:cubicBezTo>
                    <a:cubicBezTo>
                      <a:pt x="525" y="15"/>
                      <a:pt x="525" y="15"/>
                      <a:pt x="525" y="15"/>
                    </a:cubicBezTo>
                    <a:cubicBezTo>
                      <a:pt x="525" y="21"/>
                      <a:pt x="521" y="25"/>
                      <a:pt x="516" y="25"/>
                    </a:cubicBezTo>
                    <a:cubicBezTo>
                      <a:pt x="9" y="25"/>
                      <a:pt x="9" y="25"/>
                      <a:pt x="9" y="25"/>
                    </a:cubicBezTo>
                    <a:cubicBezTo>
                      <a:pt x="4" y="25"/>
                      <a:pt x="0" y="21"/>
                      <a:pt x="0" y="15"/>
                    </a:cubicBezTo>
                    <a:lnTo>
                      <a:pt x="0" y="0"/>
                    </a:lnTo>
                    <a:close/>
                  </a:path>
                </a:pathLst>
              </a:custGeom>
              <a:solidFill>
                <a:srgbClr val="4242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4" name="Rectangle 41"/>
              <p:cNvSpPr>
                <a:spLocks noChangeArrowheads="1"/>
              </p:cNvSpPr>
              <p:nvPr/>
            </p:nvSpPr>
            <p:spPr bwMode="auto">
              <a:xfrm>
                <a:off x="10726738" y="5554663"/>
                <a:ext cx="250825" cy="17463"/>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5" name="Rectangle 42"/>
              <p:cNvSpPr>
                <a:spLocks noChangeArrowheads="1"/>
              </p:cNvSpPr>
              <p:nvPr/>
            </p:nvSpPr>
            <p:spPr bwMode="auto">
              <a:xfrm>
                <a:off x="10237788" y="5524500"/>
                <a:ext cx="1228725" cy="19050"/>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6" name="Freeform 43"/>
              <p:cNvSpPr>
                <a:spLocks noEditPoints="1"/>
              </p:cNvSpPr>
              <p:nvPr/>
            </p:nvSpPr>
            <p:spPr bwMode="auto">
              <a:xfrm>
                <a:off x="10525125" y="5029200"/>
                <a:ext cx="255587" cy="254000"/>
              </a:xfrm>
              <a:custGeom>
                <a:avLst/>
                <a:gdLst>
                  <a:gd name="T0" fmla="*/ 54 w 109"/>
                  <a:gd name="T1" fmla="*/ 109 h 109"/>
                  <a:gd name="T2" fmla="*/ 63 w 109"/>
                  <a:gd name="T3" fmla="*/ 109 h 109"/>
                  <a:gd name="T4" fmla="*/ 63 w 109"/>
                  <a:gd name="T5" fmla="*/ 101 h 109"/>
                  <a:gd name="T6" fmla="*/ 81 w 109"/>
                  <a:gd name="T7" fmla="*/ 94 h 109"/>
                  <a:gd name="T8" fmla="*/ 87 w 109"/>
                  <a:gd name="T9" fmla="*/ 99 h 109"/>
                  <a:gd name="T10" fmla="*/ 99 w 109"/>
                  <a:gd name="T11" fmla="*/ 87 h 109"/>
                  <a:gd name="T12" fmla="*/ 93 w 109"/>
                  <a:gd name="T13" fmla="*/ 81 h 109"/>
                  <a:gd name="T14" fmla="*/ 101 w 109"/>
                  <a:gd name="T15" fmla="*/ 63 h 109"/>
                  <a:gd name="T16" fmla="*/ 109 w 109"/>
                  <a:gd name="T17" fmla="*/ 63 h 109"/>
                  <a:gd name="T18" fmla="*/ 109 w 109"/>
                  <a:gd name="T19" fmla="*/ 46 h 109"/>
                  <a:gd name="T20" fmla="*/ 101 w 109"/>
                  <a:gd name="T21" fmla="*/ 46 h 109"/>
                  <a:gd name="T22" fmla="*/ 93 w 109"/>
                  <a:gd name="T23" fmla="*/ 28 h 109"/>
                  <a:gd name="T24" fmla="*/ 99 w 109"/>
                  <a:gd name="T25" fmla="*/ 22 h 109"/>
                  <a:gd name="T26" fmla="*/ 87 w 109"/>
                  <a:gd name="T27" fmla="*/ 10 h 109"/>
                  <a:gd name="T28" fmla="*/ 81 w 109"/>
                  <a:gd name="T29" fmla="*/ 16 h 109"/>
                  <a:gd name="T30" fmla="*/ 63 w 109"/>
                  <a:gd name="T31" fmla="*/ 8 h 109"/>
                  <a:gd name="T32" fmla="*/ 63 w 109"/>
                  <a:gd name="T33" fmla="*/ 0 h 109"/>
                  <a:gd name="T34" fmla="*/ 54 w 109"/>
                  <a:gd name="T35" fmla="*/ 0 h 109"/>
                  <a:gd name="T36" fmla="*/ 54 w 109"/>
                  <a:gd name="T37" fmla="*/ 20 h 109"/>
                  <a:gd name="T38" fmla="*/ 89 w 109"/>
                  <a:gd name="T39" fmla="*/ 55 h 109"/>
                  <a:gd name="T40" fmla="*/ 54 w 109"/>
                  <a:gd name="T41" fmla="*/ 90 h 109"/>
                  <a:gd name="T42" fmla="*/ 54 w 109"/>
                  <a:gd name="T43" fmla="*/ 109 h 109"/>
                  <a:gd name="T44" fmla="*/ 16 w 109"/>
                  <a:gd name="T45" fmla="*/ 81 h 109"/>
                  <a:gd name="T46" fmla="*/ 10 w 109"/>
                  <a:gd name="T47" fmla="*/ 87 h 109"/>
                  <a:gd name="T48" fmla="*/ 22 w 109"/>
                  <a:gd name="T49" fmla="*/ 99 h 109"/>
                  <a:gd name="T50" fmla="*/ 28 w 109"/>
                  <a:gd name="T51" fmla="*/ 94 h 109"/>
                  <a:gd name="T52" fmla="*/ 46 w 109"/>
                  <a:gd name="T53" fmla="*/ 101 h 109"/>
                  <a:gd name="T54" fmla="*/ 46 w 109"/>
                  <a:gd name="T55" fmla="*/ 109 h 109"/>
                  <a:gd name="T56" fmla="*/ 54 w 109"/>
                  <a:gd name="T57" fmla="*/ 109 h 109"/>
                  <a:gd name="T58" fmla="*/ 54 w 109"/>
                  <a:gd name="T59" fmla="*/ 90 h 109"/>
                  <a:gd name="T60" fmla="*/ 54 w 109"/>
                  <a:gd name="T61" fmla="*/ 90 h 109"/>
                  <a:gd name="T62" fmla="*/ 20 w 109"/>
                  <a:gd name="T63" fmla="*/ 55 h 109"/>
                  <a:gd name="T64" fmla="*/ 54 w 109"/>
                  <a:gd name="T65" fmla="*/ 20 h 109"/>
                  <a:gd name="T66" fmla="*/ 54 w 109"/>
                  <a:gd name="T67" fmla="*/ 20 h 109"/>
                  <a:gd name="T68" fmla="*/ 54 w 109"/>
                  <a:gd name="T69" fmla="*/ 20 h 109"/>
                  <a:gd name="T70" fmla="*/ 54 w 109"/>
                  <a:gd name="T71" fmla="*/ 0 h 109"/>
                  <a:gd name="T72" fmla="*/ 46 w 109"/>
                  <a:gd name="T73" fmla="*/ 0 h 109"/>
                  <a:gd name="T74" fmla="*/ 46 w 109"/>
                  <a:gd name="T75" fmla="*/ 8 h 109"/>
                  <a:gd name="T76" fmla="*/ 28 w 109"/>
                  <a:gd name="T77" fmla="*/ 16 h 109"/>
                  <a:gd name="T78" fmla="*/ 22 w 109"/>
                  <a:gd name="T79" fmla="*/ 10 h 109"/>
                  <a:gd name="T80" fmla="*/ 10 w 109"/>
                  <a:gd name="T81" fmla="*/ 22 h 109"/>
                  <a:gd name="T82" fmla="*/ 16 w 109"/>
                  <a:gd name="T83" fmla="*/ 28 h 109"/>
                  <a:gd name="T84" fmla="*/ 8 w 109"/>
                  <a:gd name="T85" fmla="*/ 46 h 109"/>
                  <a:gd name="T86" fmla="*/ 0 w 109"/>
                  <a:gd name="T87" fmla="*/ 46 h 109"/>
                  <a:gd name="T88" fmla="*/ 0 w 109"/>
                  <a:gd name="T89" fmla="*/ 63 h 109"/>
                  <a:gd name="T90" fmla="*/ 8 w 109"/>
                  <a:gd name="T91" fmla="*/ 63 h 109"/>
                  <a:gd name="T92" fmla="*/ 16 w 109"/>
                  <a:gd name="T93" fmla="*/ 8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09">
                    <a:moveTo>
                      <a:pt x="54" y="109"/>
                    </a:moveTo>
                    <a:cubicBezTo>
                      <a:pt x="63" y="109"/>
                      <a:pt x="63" y="109"/>
                      <a:pt x="63" y="109"/>
                    </a:cubicBezTo>
                    <a:cubicBezTo>
                      <a:pt x="63" y="101"/>
                      <a:pt x="63" y="101"/>
                      <a:pt x="63" y="101"/>
                    </a:cubicBezTo>
                    <a:cubicBezTo>
                      <a:pt x="70" y="100"/>
                      <a:pt x="76" y="97"/>
                      <a:pt x="81" y="94"/>
                    </a:cubicBezTo>
                    <a:cubicBezTo>
                      <a:pt x="87" y="99"/>
                      <a:pt x="87" y="99"/>
                      <a:pt x="87" y="99"/>
                    </a:cubicBezTo>
                    <a:cubicBezTo>
                      <a:pt x="99" y="87"/>
                      <a:pt x="99" y="87"/>
                      <a:pt x="99" y="87"/>
                    </a:cubicBezTo>
                    <a:cubicBezTo>
                      <a:pt x="93" y="81"/>
                      <a:pt x="93" y="81"/>
                      <a:pt x="93" y="81"/>
                    </a:cubicBezTo>
                    <a:cubicBezTo>
                      <a:pt x="97" y="76"/>
                      <a:pt x="100" y="70"/>
                      <a:pt x="101" y="63"/>
                    </a:cubicBezTo>
                    <a:cubicBezTo>
                      <a:pt x="109" y="63"/>
                      <a:pt x="109" y="63"/>
                      <a:pt x="109" y="63"/>
                    </a:cubicBezTo>
                    <a:cubicBezTo>
                      <a:pt x="109" y="46"/>
                      <a:pt x="109" y="46"/>
                      <a:pt x="109" y="46"/>
                    </a:cubicBezTo>
                    <a:cubicBezTo>
                      <a:pt x="101" y="46"/>
                      <a:pt x="101" y="46"/>
                      <a:pt x="101" y="46"/>
                    </a:cubicBezTo>
                    <a:cubicBezTo>
                      <a:pt x="100" y="39"/>
                      <a:pt x="97" y="33"/>
                      <a:pt x="93" y="28"/>
                    </a:cubicBezTo>
                    <a:cubicBezTo>
                      <a:pt x="99" y="22"/>
                      <a:pt x="99" y="22"/>
                      <a:pt x="99" y="22"/>
                    </a:cubicBezTo>
                    <a:cubicBezTo>
                      <a:pt x="87" y="10"/>
                      <a:pt x="87" y="10"/>
                      <a:pt x="87" y="10"/>
                    </a:cubicBezTo>
                    <a:cubicBezTo>
                      <a:pt x="81" y="16"/>
                      <a:pt x="81" y="16"/>
                      <a:pt x="81" y="16"/>
                    </a:cubicBezTo>
                    <a:cubicBezTo>
                      <a:pt x="76" y="12"/>
                      <a:pt x="70" y="10"/>
                      <a:pt x="63" y="8"/>
                    </a:cubicBezTo>
                    <a:cubicBezTo>
                      <a:pt x="63" y="0"/>
                      <a:pt x="63" y="0"/>
                      <a:pt x="63" y="0"/>
                    </a:cubicBezTo>
                    <a:cubicBezTo>
                      <a:pt x="54" y="0"/>
                      <a:pt x="54" y="0"/>
                      <a:pt x="54" y="0"/>
                    </a:cubicBezTo>
                    <a:cubicBezTo>
                      <a:pt x="54" y="20"/>
                      <a:pt x="54" y="20"/>
                      <a:pt x="54" y="20"/>
                    </a:cubicBezTo>
                    <a:cubicBezTo>
                      <a:pt x="74" y="20"/>
                      <a:pt x="89" y="35"/>
                      <a:pt x="89" y="55"/>
                    </a:cubicBezTo>
                    <a:cubicBezTo>
                      <a:pt x="89" y="74"/>
                      <a:pt x="74" y="90"/>
                      <a:pt x="54" y="90"/>
                    </a:cubicBezTo>
                    <a:lnTo>
                      <a:pt x="54" y="109"/>
                    </a:lnTo>
                    <a:close/>
                    <a:moveTo>
                      <a:pt x="16" y="81"/>
                    </a:moveTo>
                    <a:cubicBezTo>
                      <a:pt x="10" y="87"/>
                      <a:pt x="10" y="87"/>
                      <a:pt x="10" y="87"/>
                    </a:cubicBezTo>
                    <a:cubicBezTo>
                      <a:pt x="22" y="99"/>
                      <a:pt x="22" y="99"/>
                      <a:pt x="22" y="99"/>
                    </a:cubicBezTo>
                    <a:cubicBezTo>
                      <a:pt x="28" y="94"/>
                      <a:pt x="28" y="94"/>
                      <a:pt x="28" y="94"/>
                    </a:cubicBezTo>
                    <a:cubicBezTo>
                      <a:pt x="33" y="97"/>
                      <a:pt x="39" y="100"/>
                      <a:pt x="46" y="101"/>
                    </a:cubicBezTo>
                    <a:cubicBezTo>
                      <a:pt x="46" y="109"/>
                      <a:pt x="46" y="109"/>
                      <a:pt x="46" y="109"/>
                    </a:cubicBezTo>
                    <a:cubicBezTo>
                      <a:pt x="54" y="109"/>
                      <a:pt x="54" y="109"/>
                      <a:pt x="54" y="109"/>
                    </a:cubicBezTo>
                    <a:cubicBezTo>
                      <a:pt x="54" y="90"/>
                      <a:pt x="54" y="90"/>
                      <a:pt x="54" y="90"/>
                    </a:cubicBezTo>
                    <a:cubicBezTo>
                      <a:pt x="54" y="90"/>
                      <a:pt x="54" y="90"/>
                      <a:pt x="54" y="90"/>
                    </a:cubicBezTo>
                    <a:cubicBezTo>
                      <a:pt x="35" y="90"/>
                      <a:pt x="20" y="74"/>
                      <a:pt x="20" y="55"/>
                    </a:cubicBezTo>
                    <a:cubicBezTo>
                      <a:pt x="20" y="35"/>
                      <a:pt x="35" y="20"/>
                      <a:pt x="54" y="20"/>
                    </a:cubicBezTo>
                    <a:cubicBezTo>
                      <a:pt x="54" y="20"/>
                      <a:pt x="54" y="20"/>
                      <a:pt x="54" y="20"/>
                    </a:cubicBezTo>
                    <a:cubicBezTo>
                      <a:pt x="54" y="20"/>
                      <a:pt x="54" y="20"/>
                      <a:pt x="54" y="20"/>
                    </a:cubicBezTo>
                    <a:cubicBezTo>
                      <a:pt x="54" y="0"/>
                      <a:pt x="54" y="0"/>
                      <a:pt x="54" y="0"/>
                    </a:cubicBezTo>
                    <a:cubicBezTo>
                      <a:pt x="46" y="0"/>
                      <a:pt x="46" y="0"/>
                      <a:pt x="46" y="0"/>
                    </a:cubicBezTo>
                    <a:cubicBezTo>
                      <a:pt x="46" y="8"/>
                      <a:pt x="46" y="8"/>
                      <a:pt x="46" y="8"/>
                    </a:cubicBezTo>
                    <a:cubicBezTo>
                      <a:pt x="39" y="10"/>
                      <a:pt x="33" y="12"/>
                      <a:pt x="28" y="16"/>
                    </a:cubicBezTo>
                    <a:cubicBezTo>
                      <a:pt x="22" y="10"/>
                      <a:pt x="22" y="10"/>
                      <a:pt x="22" y="10"/>
                    </a:cubicBezTo>
                    <a:cubicBezTo>
                      <a:pt x="10" y="22"/>
                      <a:pt x="10" y="22"/>
                      <a:pt x="10" y="22"/>
                    </a:cubicBezTo>
                    <a:cubicBezTo>
                      <a:pt x="16" y="28"/>
                      <a:pt x="16" y="28"/>
                      <a:pt x="16" y="28"/>
                    </a:cubicBezTo>
                    <a:cubicBezTo>
                      <a:pt x="12" y="33"/>
                      <a:pt x="9" y="39"/>
                      <a:pt x="8" y="46"/>
                    </a:cubicBezTo>
                    <a:cubicBezTo>
                      <a:pt x="0" y="46"/>
                      <a:pt x="0" y="46"/>
                      <a:pt x="0" y="46"/>
                    </a:cubicBezTo>
                    <a:cubicBezTo>
                      <a:pt x="0" y="63"/>
                      <a:pt x="0" y="63"/>
                      <a:pt x="0" y="63"/>
                    </a:cubicBezTo>
                    <a:cubicBezTo>
                      <a:pt x="8" y="63"/>
                      <a:pt x="8" y="63"/>
                      <a:pt x="8" y="63"/>
                    </a:cubicBezTo>
                    <a:cubicBezTo>
                      <a:pt x="9" y="70"/>
                      <a:pt x="12" y="76"/>
                      <a:pt x="16" y="81"/>
                    </a:cubicBezTo>
                    <a:close/>
                  </a:path>
                </a:pathLst>
              </a:custGeom>
              <a:solidFill>
                <a:srgbClr val="FFA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67" name="Freeform 44"/>
              <p:cNvSpPr/>
              <p:nvPr/>
            </p:nvSpPr>
            <p:spPr bwMode="auto">
              <a:xfrm>
                <a:off x="10902950" y="4940300"/>
                <a:ext cx="268287" cy="188913"/>
              </a:xfrm>
              <a:custGeom>
                <a:avLst/>
                <a:gdLst>
                  <a:gd name="T0" fmla="*/ 92 w 115"/>
                  <a:gd name="T1" fmla="*/ 29 h 81"/>
                  <a:gd name="T2" fmla="*/ 115 w 115"/>
                  <a:gd name="T3" fmla="*/ 55 h 81"/>
                  <a:gd name="T4" fmla="*/ 115 w 115"/>
                  <a:gd name="T5" fmla="*/ 55 h 81"/>
                  <a:gd name="T6" fmla="*/ 91 w 115"/>
                  <a:gd name="T7" fmla="*/ 81 h 81"/>
                  <a:gd name="T8" fmla="*/ 27 w 115"/>
                  <a:gd name="T9" fmla="*/ 81 h 81"/>
                  <a:gd name="T10" fmla="*/ 0 w 115"/>
                  <a:gd name="T11" fmla="*/ 55 h 81"/>
                  <a:gd name="T12" fmla="*/ 0 w 115"/>
                  <a:gd name="T13" fmla="*/ 55 h 81"/>
                  <a:gd name="T14" fmla="*/ 24 w 115"/>
                  <a:gd name="T15" fmla="*/ 29 h 81"/>
                  <a:gd name="T16" fmla="*/ 24 w 115"/>
                  <a:gd name="T17" fmla="*/ 29 h 81"/>
                  <a:gd name="T18" fmla="*/ 58 w 115"/>
                  <a:gd name="T19" fmla="*/ 0 h 81"/>
                  <a:gd name="T20" fmla="*/ 92 w 115"/>
                  <a:gd name="T21" fmla="*/ 29 h 81"/>
                  <a:gd name="T22" fmla="*/ 92 w 115"/>
                  <a:gd name="T23" fmla="*/ 2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81">
                    <a:moveTo>
                      <a:pt x="92" y="29"/>
                    </a:moveTo>
                    <a:cubicBezTo>
                      <a:pt x="105" y="32"/>
                      <a:pt x="115" y="43"/>
                      <a:pt x="115" y="55"/>
                    </a:cubicBezTo>
                    <a:cubicBezTo>
                      <a:pt x="115" y="55"/>
                      <a:pt x="115" y="55"/>
                      <a:pt x="115" y="55"/>
                    </a:cubicBezTo>
                    <a:cubicBezTo>
                      <a:pt x="115" y="68"/>
                      <a:pt x="105" y="81"/>
                      <a:pt x="91" y="81"/>
                    </a:cubicBezTo>
                    <a:cubicBezTo>
                      <a:pt x="27" y="81"/>
                      <a:pt x="27" y="81"/>
                      <a:pt x="27" y="81"/>
                    </a:cubicBezTo>
                    <a:cubicBezTo>
                      <a:pt x="12" y="81"/>
                      <a:pt x="0" y="68"/>
                      <a:pt x="0" y="55"/>
                    </a:cubicBezTo>
                    <a:cubicBezTo>
                      <a:pt x="0" y="55"/>
                      <a:pt x="0" y="55"/>
                      <a:pt x="0" y="55"/>
                    </a:cubicBezTo>
                    <a:cubicBezTo>
                      <a:pt x="0" y="43"/>
                      <a:pt x="10" y="32"/>
                      <a:pt x="24" y="29"/>
                    </a:cubicBezTo>
                    <a:cubicBezTo>
                      <a:pt x="24" y="29"/>
                      <a:pt x="24" y="29"/>
                      <a:pt x="24" y="29"/>
                    </a:cubicBezTo>
                    <a:cubicBezTo>
                      <a:pt x="24" y="13"/>
                      <a:pt x="39" y="0"/>
                      <a:pt x="58" y="0"/>
                    </a:cubicBezTo>
                    <a:cubicBezTo>
                      <a:pt x="77" y="0"/>
                      <a:pt x="92" y="13"/>
                      <a:pt x="92" y="29"/>
                    </a:cubicBezTo>
                    <a:cubicBezTo>
                      <a:pt x="92" y="29"/>
                      <a:pt x="92" y="29"/>
                      <a:pt x="92" y="29"/>
                    </a:cubicBezTo>
                    <a:close/>
                  </a:path>
                </a:pathLst>
              </a:custGeom>
              <a:solidFill>
                <a:srgbClr val="5ABB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7" name="Rectangle 45"/>
              <p:cNvSpPr>
                <a:spLocks noChangeArrowheads="1"/>
              </p:cNvSpPr>
              <p:nvPr/>
            </p:nvSpPr>
            <p:spPr bwMode="auto">
              <a:xfrm>
                <a:off x="10898188" y="5164138"/>
                <a:ext cx="266700" cy="1428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78" name="Rectangle 46"/>
              <p:cNvSpPr>
                <a:spLocks noChangeArrowheads="1"/>
              </p:cNvSpPr>
              <p:nvPr/>
            </p:nvSpPr>
            <p:spPr bwMode="auto">
              <a:xfrm>
                <a:off x="10898188" y="5192713"/>
                <a:ext cx="266700" cy="1428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6" name="Rectangle 47"/>
              <p:cNvSpPr>
                <a:spLocks noChangeArrowheads="1"/>
              </p:cNvSpPr>
              <p:nvPr/>
            </p:nvSpPr>
            <p:spPr bwMode="auto">
              <a:xfrm>
                <a:off x="10898188" y="5222875"/>
                <a:ext cx="266700" cy="1428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99" name="Rectangle 48"/>
              <p:cNvSpPr>
                <a:spLocks noChangeArrowheads="1"/>
              </p:cNvSpPr>
              <p:nvPr/>
            </p:nvSpPr>
            <p:spPr bwMode="auto">
              <a:xfrm>
                <a:off x="10898188" y="5251450"/>
                <a:ext cx="127000" cy="1587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0" name="Rectangle 49"/>
              <p:cNvSpPr>
                <a:spLocks noChangeArrowheads="1"/>
              </p:cNvSpPr>
              <p:nvPr/>
            </p:nvSpPr>
            <p:spPr bwMode="auto">
              <a:xfrm>
                <a:off x="10542588" y="4935538"/>
                <a:ext cx="233362" cy="1428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1" name="Rectangle 50"/>
              <p:cNvSpPr>
                <a:spLocks noChangeArrowheads="1"/>
              </p:cNvSpPr>
              <p:nvPr/>
            </p:nvSpPr>
            <p:spPr bwMode="auto">
              <a:xfrm>
                <a:off x="10542588" y="4960938"/>
                <a:ext cx="233362" cy="1587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4" name="Rectangle 51"/>
              <p:cNvSpPr>
                <a:spLocks noChangeArrowheads="1"/>
              </p:cNvSpPr>
              <p:nvPr/>
            </p:nvSpPr>
            <p:spPr bwMode="auto">
              <a:xfrm>
                <a:off x="10542588" y="4989513"/>
                <a:ext cx="142875" cy="12700"/>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18" name="组合 117"/>
            <p:cNvGrpSpPr/>
            <p:nvPr/>
          </p:nvGrpSpPr>
          <p:grpSpPr>
            <a:xfrm>
              <a:off x="6611938" y="809625"/>
              <a:ext cx="1155700" cy="871538"/>
              <a:chOff x="6611938" y="809625"/>
              <a:chExt cx="1155700" cy="871538"/>
            </a:xfrm>
          </p:grpSpPr>
          <p:sp>
            <p:nvSpPr>
              <p:cNvPr id="106" name="Freeform 53"/>
              <p:cNvSpPr/>
              <p:nvPr/>
            </p:nvSpPr>
            <p:spPr bwMode="auto">
              <a:xfrm>
                <a:off x="7154863" y="809625"/>
                <a:ext cx="612775" cy="871538"/>
              </a:xfrm>
              <a:custGeom>
                <a:avLst/>
                <a:gdLst>
                  <a:gd name="T0" fmla="*/ 208 w 262"/>
                  <a:gd name="T1" fmla="*/ 0 h 373"/>
                  <a:gd name="T2" fmla="*/ 54 w 262"/>
                  <a:gd name="T3" fmla="*/ 0 h 373"/>
                  <a:gd name="T4" fmla="*/ 0 w 262"/>
                  <a:gd name="T5" fmla="*/ 54 h 373"/>
                  <a:gd name="T6" fmla="*/ 0 w 262"/>
                  <a:gd name="T7" fmla="*/ 319 h 373"/>
                  <a:gd name="T8" fmla="*/ 54 w 262"/>
                  <a:gd name="T9" fmla="*/ 373 h 373"/>
                  <a:gd name="T10" fmla="*/ 208 w 262"/>
                  <a:gd name="T11" fmla="*/ 373 h 373"/>
                  <a:gd name="T12" fmla="*/ 262 w 262"/>
                  <a:gd name="T13" fmla="*/ 319 h 373"/>
                  <a:gd name="T14" fmla="*/ 262 w 262"/>
                  <a:gd name="T15" fmla="*/ 54 h 373"/>
                  <a:gd name="T16" fmla="*/ 208 w 262"/>
                  <a:gd name="T1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373">
                    <a:moveTo>
                      <a:pt x="208" y="0"/>
                    </a:moveTo>
                    <a:cubicBezTo>
                      <a:pt x="54" y="0"/>
                      <a:pt x="54" y="0"/>
                      <a:pt x="54" y="0"/>
                    </a:cubicBezTo>
                    <a:cubicBezTo>
                      <a:pt x="24" y="0"/>
                      <a:pt x="0" y="24"/>
                      <a:pt x="0" y="54"/>
                    </a:cubicBezTo>
                    <a:cubicBezTo>
                      <a:pt x="0" y="319"/>
                      <a:pt x="0" y="319"/>
                      <a:pt x="0" y="319"/>
                    </a:cubicBezTo>
                    <a:cubicBezTo>
                      <a:pt x="0" y="349"/>
                      <a:pt x="24" y="373"/>
                      <a:pt x="54" y="373"/>
                    </a:cubicBezTo>
                    <a:cubicBezTo>
                      <a:pt x="208" y="373"/>
                      <a:pt x="208" y="373"/>
                      <a:pt x="208" y="373"/>
                    </a:cubicBezTo>
                    <a:cubicBezTo>
                      <a:pt x="238" y="373"/>
                      <a:pt x="262" y="349"/>
                      <a:pt x="262" y="319"/>
                    </a:cubicBezTo>
                    <a:cubicBezTo>
                      <a:pt x="262" y="54"/>
                      <a:pt x="262" y="54"/>
                      <a:pt x="262" y="54"/>
                    </a:cubicBezTo>
                    <a:cubicBezTo>
                      <a:pt x="262" y="24"/>
                      <a:pt x="238" y="0"/>
                      <a:pt x="208" y="0"/>
                    </a:cubicBezTo>
                    <a:close/>
                  </a:path>
                </a:pathLst>
              </a:custGeom>
              <a:solidFill>
                <a:srgbClr val="89C6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7" name="Freeform 54"/>
              <p:cNvSpPr/>
              <p:nvPr/>
            </p:nvSpPr>
            <p:spPr bwMode="auto">
              <a:xfrm>
                <a:off x="7207250" y="881063"/>
                <a:ext cx="509587" cy="700088"/>
              </a:xfrm>
              <a:custGeom>
                <a:avLst/>
                <a:gdLst>
                  <a:gd name="T0" fmla="*/ 217 w 218"/>
                  <a:gd name="T1" fmla="*/ 0 h 299"/>
                  <a:gd name="T2" fmla="*/ 1 w 218"/>
                  <a:gd name="T3" fmla="*/ 0 h 299"/>
                  <a:gd name="T4" fmla="*/ 0 w 218"/>
                  <a:gd name="T5" fmla="*/ 1 h 299"/>
                  <a:gd name="T6" fmla="*/ 0 w 218"/>
                  <a:gd name="T7" fmla="*/ 299 h 299"/>
                  <a:gd name="T8" fmla="*/ 1 w 218"/>
                  <a:gd name="T9" fmla="*/ 299 h 299"/>
                  <a:gd name="T10" fmla="*/ 217 w 218"/>
                  <a:gd name="T11" fmla="*/ 299 h 299"/>
                  <a:gd name="T12" fmla="*/ 218 w 218"/>
                  <a:gd name="T13" fmla="*/ 299 h 299"/>
                  <a:gd name="T14" fmla="*/ 218 w 218"/>
                  <a:gd name="T15" fmla="*/ 1 h 299"/>
                  <a:gd name="T16" fmla="*/ 217 w 218"/>
                  <a:gd name="T1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99">
                    <a:moveTo>
                      <a:pt x="217" y="0"/>
                    </a:moveTo>
                    <a:cubicBezTo>
                      <a:pt x="1" y="0"/>
                      <a:pt x="1" y="0"/>
                      <a:pt x="1" y="0"/>
                    </a:cubicBezTo>
                    <a:cubicBezTo>
                      <a:pt x="1" y="0"/>
                      <a:pt x="0" y="1"/>
                      <a:pt x="0" y="1"/>
                    </a:cubicBezTo>
                    <a:cubicBezTo>
                      <a:pt x="0" y="299"/>
                      <a:pt x="0" y="299"/>
                      <a:pt x="0" y="299"/>
                    </a:cubicBezTo>
                    <a:cubicBezTo>
                      <a:pt x="0" y="299"/>
                      <a:pt x="1" y="299"/>
                      <a:pt x="1" y="299"/>
                    </a:cubicBezTo>
                    <a:cubicBezTo>
                      <a:pt x="217" y="299"/>
                      <a:pt x="217" y="299"/>
                      <a:pt x="217" y="299"/>
                    </a:cubicBezTo>
                    <a:cubicBezTo>
                      <a:pt x="217" y="299"/>
                      <a:pt x="218" y="299"/>
                      <a:pt x="218" y="299"/>
                    </a:cubicBezTo>
                    <a:cubicBezTo>
                      <a:pt x="218" y="1"/>
                      <a:pt x="218" y="1"/>
                      <a:pt x="218" y="1"/>
                    </a:cubicBezTo>
                    <a:cubicBezTo>
                      <a:pt x="218" y="1"/>
                      <a:pt x="217" y="0"/>
                      <a:pt x="217" y="0"/>
                    </a:cubicBezTo>
                    <a:close/>
                  </a:path>
                </a:pathLst>
              </a:custGeom>
              <a:solidFill>
                <a:srgbClr val="EEEE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8" name="Freeform 55"/>
              <p:cNvSpPr/>
              <p:nvPr/>
            </p:nvSpPr>
            <p:spPr bwMode="auto">
              <a:xfrm>
                <a:off x="7386638" y="836613"/>
                <a:ext cx="147637" cy="19050"/>
              </a:xfrm>
              <a:custGeom>
                <a:avLst/>
                <a:gdLst>
                  <a:gd name="T0" fmla="*/ 60 w 63"/>
                  <a:gd name="T1" fmla="*/ 0 h 8"/>
                  <a:gd name="T2" fmla="*/ 4 w 63"/>
                  <a:gd name="T3" fmla="*/ 0 h 8"/>
                  <a:gd name="T4" fmla="*/ 0 w 63"/>
                  <a:gd name="T5" fmla="*/ 4 h 8"/>
                  <a:gd name="T6" fmla="*/ 0 w 63"/>
                  <a:gd name="T7" fmla="*/ 4 h 8"/>
                  <a:gd name="T8" fmla="*/ 4 w 63"/>
                  <a:gd name="T9" fmla="*/ 8 h 8"/>
                  <a:gd name="T10" fmla="*/ 60 w 63"/>
                  <a:gd name="T11" fmla="*/ 8 h 8"/>
                  <a:gd name="T12" fmla="*/ 63 w 63"/>
                  <a:gd name="T13" fmla="*/ 4 h 8"/>
                  <a:gd name="T14" fmla="*/ 63 w 63"/>
                  <a:gd name="T15" fmla="*/ 4 h 8"/>
                  <a:gd name="T16" fmla="*/ 60 w 63"/>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8">
                    <a:moveTo>
                      <a:pt x="60" y="0"/>
                    </a:moveTo>
                    <a:cubicBezTo>
                      <a:pt x="4" y="0"/>
                      <a:pt x="4" y="0"/>
                      <a:pt x="4" y="0"/>
                    </a:cubicBezTo>
                    <a:cubicBezTo>
                      <a:pt x="2" y="0"/>
                      <a:pt x="0" y="2"/>
                      <a:pt x="0" y="4"/>
                    </a:cubicBezTo>
                    <a:cubicBezTo>
                      <a:pt x="0" y="4"/>
                      <a:pt x="0" y="4"/>
                      <a:pt x="0" y="4"/>
                    </a:cubicBezTo>
                    <a:cubicBezTo>
                      <a:pt x="0" y="6"/>
                      <a:pt x="2" y="8"/>
                      <a:pt x="4" y="8"/>
                    </a:cubicBezTo>
                    <a:cubicBezTo>
                      <a:pt x="60" y="8"/>
                      <a:pt x="60" y="8"/>
                      <a:pt x="60" y="8"/>
                    </a:cubicBezTo>
                    <a:cubicBezTo>
                      <a:pt x="62" y="8"/>
                      <a:pt x="63" y="6"/>
                      <a:pt x="63" y="4"/>
                    </a:cubicBezTo>
                    <a:cubicBezTo>
                      <a:pt x="63" y="4"/>
                      <a:pt x="63" y="4"/>
                      <a:pt x="63" y="4"/>
                    </a:cubicBezTo>
                    <a:cubicBezTo>
                      <a:pt x="63" y="2"/>
                      <a:pt x="62" y="0"/>
                      <a:pt x="60" y="0"/>
                    </a:cubicBezTo>
                    <a:close/>
                  </a:path>
                </a:pathLst>
              </a:custGeom>
              <a:solidFill>
                <a:srgbClr val="EEEE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9" name="Oval 56"/>
              <p:cNvSpPr>
                <a:spLocks noChangeArrowheads="1"/>
              </p:cNvSpPr>
              <p:nvPr/>
            </p:nvSpPr>
            <p:spPr bwMode="auto">
              <a:xfrm>
                <a:off x="7439025" y="1619250"/>
                <a:ext cx="44450" cy="44450"/>
              </a:xfrm>
              <a:prstGeom prst="ellipse">
                <a:avLst/>
              </a:prstGeom>
              <a:solidFill>
                <a:srgbClr val="EEEE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0" name="Freeform 57"/>
              <p:cNvSpPr/>
              <p:nvPr/>
            </p:nvSpPr>
            <p:spPr bwMode="auto">
              <a:xfrm>
                <a:off x="6611938" y="939800"/>
                <a:ext cx="695325" cy="512763"/>
              </a:xfrm>
              <a:custGeom>
                <a:avLst/>
                <a:gdLst>
                  <a:gd name="T0" fmla="*/ 149 w 297"/>
                  <a:gd name="T1" fmla="*/ 0 h 219"/>
                  <a:gd name="T2" fmla="*/ 297 w 297"/>
                  <a:gd name="T3" fmla="*/ 102 h 219"/>
                  <a:gd name="T4" fmla="*/ 241 w 297"/>
                  <a:gd name="T5" fmla="*/ 183 h 219"/>
                  <a:gd name="T6" fmla="*/ 285 w 297"/>
                  <a:gd name="T7" fmla="*/ 219 h 219"/>
                  <a:gd name="T8" fmla="*/ 284 w 297"/>
                  <a:gd name="T9" fmla="*/ 219 h 219"/>
                  <a:gd name="T10" fmla="*/ 213 w 297"/>
                  <a:gd name="T11" fmla="*/ 195 h 219"/>
                  <a:gd name="T12" fmla="*/ 149 w 297"/>
                  <a:gd name="T13" fmla="*/ 205 h 219"/>
                  <a:gd name="T14" fmla="*/ 0 w 297"/>
                  <a:gd name="T15" fmla="*/ 102 h 219"/>
                  <a:gd name="T16" fmla="*/ 149 w 297"/>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219">
                    <a:moveTo>
                      <a:pt x="149" y="0"/>
                    </a:moveTo>
                    <a:cubicBezTo>
                      <a:pt x="231" y="0"/>
                      <a:pt x="297" y="46"/>
                      <a:pt x="297" y="102"/>
                    </a:cubicBezTo>
                    <a:cubicBezTo>
                      <a:pt x="297" y="135"/>
                      <a:pt x="275" y="164"/>
                      <a:pt x="241" y="183"/>
                    </a:cubicBezTo>
                    <a:cubicBezTo>
                      <a:pt x="249" y="198"/>
                      <a:pt x="265" y="211"/>
                      <a:pt x="285" y="219"/>
                    </a:cubicBezTo>
                    <a:cubicBezTo>
                      <a:pt x="285" y="219"/>
                      <a:pt x="284" y="219"/>
                      <a:pt x="284" y="219"/>
                    </a:cubicBezTo>
                    <a:cubicBezTo>
                      <a:pt x="255" y="219"/>
                      <a:pt x="230" y="209"/>
                      <a:pt x="213" y="195"/>
                    </a:cubicBezTo>
                    <a:cubicBezTo>
                      <a:pt x="194" y="201"/>
                      <a:pt x="172" y="205"/>
                      <a:pt x="149" y="205"/>
                    </a:cubicBezTo>
                    <a:cubicBezTo>
                      <a:pt x="66" y="205"/>
                      <a:pt x="0" y="159"/>
                      <a:pt x="0" y="102"/>
                    </a:cubicBezTo>
                    <a:cubicBezTo>
                      <a:pt x="0" y="46"/>
                      <a:pt x="66" y="0"/>
                      <a:pt x="149" y="0"/>
                    </a:cubicBezTo>
                    <a:close/>
                  </a:path>
                </a:pathLst>
              </a:custGeom>
              <a:solidFill>
                <a:srgbClr val="F177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11" name="Freeform 58"/>
              <p:cNvSpPr>
                <a:spLocks noEditPoints="1"/>
              </p:cNvSpPr>
              <p:nvPr/>
            </p:nvSpPr>
            <p:spPr bwMode="auto">
              <a:xfrm>
                <a:off x="6923088" y="1039813"/>
                <a:ext cx="68262" cy="284163"/>
              </a:xfrm>
              <a:custGeom>
                <a:avLst/>
                <a:gdLst>
                  <a:gd name="T0" fmla="*/ 41 w 43"/>
                  <a:gd name="T1" fmla="*/ 179 h 179"/>
                  <a:gd name="T2" fmla="*/ 0 w 43"/>
                  <a:gd name="T3" fmla="*/ 179 h 179"/>
                  <a:gd name="T4" fmla="*/ 0 w 43"/>
                  <a:gd name="T5" fmla="*/ 51 h 179"/>
                  <a:gd name="T6" fmla="*/ 41 w 43"/>
                  <a:gd name="T7" fmla="*/ 51 h 179"/>
                  <a:gd name="T8" fmla="*/ 41 w 43"/>
                  <a:gd name="T9" fmla="*/ 179 h 179"/>
                  <a:gd name="T10" fmla="*/ 41 w 43"/>
                  <a:gd name="T11" fmla="*/ 179 h 179"/>
                  <a:gd name="T12" fmla="*/ 43 w 43"/>
                  <a:gd name="T13" fmla="*/ 31 h 179"/>
                  <a:gd name="T14" fmla="*/ 0 w 43"/>
                  <a:gd name="T15" fmla="*/ 31 h 179"/>
                  <a:gd name="T16" fmla="*/ 0 w 43"/>
                  <a:gd name="T17" fmla="*/ 0 h 179"/>
                  <a:gd name="T18" fmla="*/ 43 w 43"/>
                  <a:gd name="T19" fmla="*/ 0 h 179"/>
                  <a:gd name="T20" fmla="*/ 43 w 43"/>
                  <a:gd name="T21" fmla="*/ 3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79">
                    <a:moveTo>
                      <a:pt x="41" y="179"/>
                    </a:moveTo>
                    <a:lnTo>
                      <a:pt x="0" y="179"/>
                    </a:lnTo>
                    <a:lnTo>
                      <a:pt x="0" y="51"/>
                    </a:lnTo>
                    <a:lnTo>
                      <a:pt x="41" y="51"/>
                    </a:lnTo>
                    <a:lnTo>
                      <a:pt x="41" y="179"/>
                    </a:lnTo>
                    <a:lnTo>
                      <a:pt x="41" y="179"/>
                    </a:lnTo>
                    <a:close/>
                    <a:moveTo>
                      <a:pt x="43" y="31"/>
                    </a:moveTo>
                    <a:lnTo>
                      <a:pt x="0" y="31"/>
                    </a:lnTo>
                    <a:lnTo>
                      <a:pt x="0" y="0"/>
                    </a:lnTo>
                    <a:lnTo>
                      <a:pt x="43" y="0"/>
                    </a:lnTo>
                    <a:lnTo>
                      <a:pt x="43" y="31"/>
                    </a:lnTo>
                    <a:close/>
                  </a:path>
                </a:pathLst>
              </a:custGeom>
              <a:solidFill>
                <a:srgbClr val="EEEE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grpSp>
          <p:nvGrpSpPr>
            <p:cNvPr id="120" name="组合 119"/>
            <p:cNvGrpSpPr/>
            <p:nvPr/>
          </p:nvGrpSpPr>
          <p:grpSpPr>
            <a:xfrm>
              <a:off x="8331403" y="2620415"/>
              <a:ext cx="1468234" cy="1355291"/>
              <a:chOff x="8745538" y="2649538"/>
              <a:chExt cx="309563" cy="285750"/>
            </a:xfrm>
          </p:grpSpPr>
          <p:sp>
            <p:nvSpPr>
              <p:cNvPr id="121" name="Freeform 313"/>
              <p:cNvSpPr/>
              <p:nvPr/>
            </p:nvSpPr>
            <p:spPr bwMode="auto">
              <a:xfrm>
                <a:off x="8745538" y="2649538"/>
                <a:ext cx="309563" cy="238125"/>
              </a:xfrm>
              <a:custGeom>
                <a:avLst/>
                <a:gdLst>
                  <a:gd name="T0" fmla="*/ 197 w 198"/>
                  <a:gd name="T1" fmla="*/ 0 h 152"/>
                  <a:gd name="T2" fmla="*/ 195 w 198"/>
                  <a:gd name="T3" fmla="*/ 0 h 152"/>
                  <a:gd name="T4" fmla="*/ 1 w 198"/>
                  <a:gd name="T5" fmla="*/ 99 h 152"/>
                  <a:gd name="T6" fmla="*/ 0 w 198"/>
                  <a:gd name="T7" fmla="*/ 101 h 152"/>
                  <a:gd name="T8" fmla="*/ 2 w 198"/>
                  <a:gd name="T9" fmla="*/ 103 h 152"/>
                  <a:gd name="T10" fmla="*/ 67 w 198"/>
                  <a:gd name="T11" fmla="*/ 124 h 152"/>
                  <a:gd name="T12" fmla="*/ 68 w 198"/>
                  <a:gd name="T13" fmla="*/ 123 h 152"/>
                  <a:gd name="T14" fmla="*/ 158 w 198"/>
                  <a:gd name="T15" fmla="*/ 42 h 152"/>
                  <a:gd name="T16" fmla="*/ 87 w 198"/>
                  <a:gd name="T17" fmla="*/ 127 h 152"/>
                  <a:gd name="T18" fmla="*/ 86 w 198"/>
                  <a:gd name="T19" fmla="*/ 129 h 152"/>
                  <a:gd name="T20" fmla="*/ 88 w 198"/>
                  <a:gd name="T21" fmla="*/ 130 h 152"/>
                  <a:gd name="T22" fmla="*/ 160 w 198"/>
                  <a:gd name="T23" fmla="*/ 152 h 152"/>
                  <a:gd name="T24" fmla="*/ 160 w 198"/>
                  <a:gd name="T25" fmla="*/ 152 h 152"/>
                  <a:gd name="T26" fmla="*/ 161 w 198"/>
                  <a:gd name="T27" fmla="*/ 152 h 152"/>
                  <a:gd name="T28" fmla="*/ 162 w 198"/>
                  <a:gd name="T29" fmla="*/ 151 h 152"/>
                  <a:gd name="T30" fmla="*/ 198 w 198"/>
                  <a:gd name="T31" fmla="*/ 2 h 152"/>
                  <a:gd name="T32" fmla="*/ 197 w 198"/>
                  <a:gd name="T33"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8" h="152">
                    <a:moveTo>
                      <a:pt x="197" y="0"/>
                    </a:moveTo>
                    <a:cubicBezTo>
                      <a:pt x="197" y="0"/>
                      <a:pt x="196" y="0"/>
                      <a:pt x="195" y="0"/>
                    </a:cubicBezTo>
                    <a:cubicBezTo>
                      <a:pt x="1" y="99"/>
                      <a:pt x="1" y="99"/>
                      <a:pt x="1" y="99"/>
                    </a:cubicBezTo>
                    <a:cubicBezTo>
                      <a:pt x="1" y="100"/>
                      <a:pt x="0" y="100"/>
                      <a:pt x="0" y="101"/>
                    </a:cubicBezTo>
                    <a:cubicBezTo>
                      <a:pt x="0" y="102"/>
                      <a:pt x="1" y="103"/>
                      <a:pt x="2" y="103"/>
                    </a:cubicBezTo>
                    <a:cubicBezTo>
                      <a:pt x="67" y="124"/>
                      <a:pt x="67" y="124"/>
                      <a:pt x="67" y="124"/>
                    </a:cubicBezTo>
                    <a:cubicBezTo>
                      <a:pt x="67" y="124"/>
                      <a:pt x="68" y="124"/>
                      <a:pt x="68" y="123"/>
                    </a:cubicBezTo>
                    <a:cubicBezTo>
                      <a:pt x="158" y="42"/>
                      <a:pt x="158" y="42"/>
                      <a:pt x="158" y="42"/>
                    </a:cubicBezTo>
                    <a:cubicBezTo>
                      <a:pt x="87" y="127"/>
                      <a:pt x="87" y="127"/>
                      <a:pt x="87" y="127"/>
                    </a:cubicBezTo>
                    <a:cubicBezTo>
                      <a:pt x="86" y="128"/>
                      <a:pt x="86" y="128"/>
                      <a:pt x="86" y="129"/>
                    </a:cubicBezTo>
                    <a:cubicBezTo>
                      <a:pt x="86" y="130"/>
                      <a:pt x="87" y="130"/>
                      <a:pt x="88" y="130"/>
                    </a:cubicBezTo>
                    <a:cubicBezTo>
                      <a:pt x="160" y="152"/>
                      <a:pt x="160" y="152"/>
                      <a:pt x="160" y="152"/>
                    </a:cubicBezTo>
                    <a:cubicBezTo>
                      <a:pt x="160" y="152"/>
                      <a:pt x="160" y="152"/>
                      <a:pt x="160" y="152"/>
                    </a:cubicBezTo>
                    <a:cubicBezTo>
                      <a:pt x="161" y="152"/>
                      <a:pt x="161" y="152"/>
                      <a:pt x="161" y="152"/>
                    </a:cubicBezTo>
                    <a:cubicBezTo>
                      <a:pt x="162" y="152"/>
                      <a:pt x="162" y="151"/>
                      <a:pt x="162" y="151"/>
                    </a:cubicBezTo>
                    <a:cubicBezTo>
                      <a:pt x="198" y="2"/>
                      <a:pt x="198" y="2"/>
                      <a:pt x="198" y="2"/>
                    </a:cubicBezTo>
                    <a:cubicBezTo>
                      <a:pt x="198" y="2"/>
                      <a:pt x="198" y="1"/>
                      <a:pt x="197" y="0"/>
                    </a:cubicBezTo>
                    <a:close/>
                  </a:path>
                </a:pathLst>
              </a:custGeom>
              <a:solidFill>
                <a:srgbClr val="7271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2" name="Freeform 314"/>
              <p:cNvSpPr/>
              <p:nvPr/>
            </p:nvSpPr>
            <p:spPr bwMode="auto">
              <a:xfrm>
                <a:off x="8880476" y="2868613"/>
                <a:ext cx="36513" cy="66675"/>
              </a:xfrm>
              <a:custGeom>
                <a:avLst/>
                <a:gdLst>
                  <a:gd name="T0" fmla="*/ 23 w 24"/>
                  <a:gd name="T1" fmla="*/ 6 h 42"/>
                  <a:gd name="T2" fmla="*/ 3 w 24"/>
                  <a:gd name="T3" fmla="*/ 0 h 42"/>
                  <a:gd name="T4" fmla="*/ 1 w 24"/>
                  <a:gd name="T5" fmla="*/ 0 h 42"/>
                  <a:gd name="T6" fmla="*/ 0 w 24"/>
                  <a:gd name="T7" fmla="*/ 2 h 42"/>
                  <a:gd name="T8" fmla="*/ 0 w 24"/>
                  <a:gd name="T9" fmla="*/ 40 h 42"/>
                  <a:gd name="T10" fmla="*/ 2 w 24"/>
                  <a:gd name="T11" fmla="*/ 41 h 42"/>
                  <a:gd name="T12" fmla="*/ 2 w 24"/>
                  <a:gd name="T13" fmla="*/ 42 h 42"/>
                  <a:gd name="T14" fmla="*/ 4 w 24"/>
                  <a:gd name="T15" fmla="*/ 41 h 42"/>
                  <a:gd name="T16" fmla="*/ 24 w 24"/>
                  <a:gd name="T17" fmla="*/ 9 h 42"/>
                  <a:gd name="T18" fmla="*/ 24 w 24"/>
                  <a:gd name="T19" fmla="*/ 7 h 42"/>
                  <a:gd name="T20" fmla="*/ 23 w 24"/>
                  <a:gd name="T21"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2">
                    <a:moveTo>
                      <a:pt x="23" y="6"/>
                    </a:moveTo>
                    <a:cubicBezTo>
                      <a:pt x="3" y="0"/>
                      <a:pt x="3" y="0"/>
                      <a:pt x="3" y="0"/>
                    </a:cubicBezTo>
                    <a:cubicBezTo>
                      <a:pt x="2" y="0"/>
                      <a:pt x="1" y="0"/>
                      <a:pt x="1" y="0"/>
                    </a:cubicBezTo>
                    <a:cubicBezTo>
                      <a:pt x="0" y="1"/>
                      <a:pt x="0" y="1"/>
                      <a:pt x="0" y="2"/>
                    </a:cubicBezTo>
                    <a:cubicBezTo>
                      <a:pt x="0" y="40"/>
                      <a:pt x="0" y="40"/>
                      <a:pt x="0" y="40"/>
                    </a:cubicBezTo>
                    <a:cubicBezTo>
                      <a:pt x="0" y="40"/>
                      <a:pt x="1" y="41"/>
                      <a:pt x="2" y="41"/>
                    </a:cubicBezTo>
                    <a:cubicBezTo>
                      <a:pt x="2" y="42"/>
                      <a:pt x="2" y="42"/>
                      <a:pt x="2" y="42"/>
                    </a:cubicBezTo>
                    <a:cubicBezTo>
                      <a:pt x="3" y="42"/>
                      <a:pt x="3" y="41"/>
                      <a:pt x="4" y="41"/>
                    </a:cubicBezTo>
                    <a:cubicBezTo>
                      <a:pt x="24" y="9"/>
                      <a:pt x="24" y="9"/>
                      <a:pt x="24" y="9"/>
                    </a:cubicBezTo>
                    <a:cubicBezTo>
                      <a:pt x="24" y="9"/>
                      <a:pt x="24" y="8"/>
                      <a:pt x="24" y="7"/>
                    </a:cubicBezTo>
                    <a:cubicBezTo>
                      <a:pt x="24" y="7"/>
                      <a:pt x="23" y="6"/>
                      <a:pt x="23" y="6"/>
                    </a:cubicBezTo>
                    <a:close/>
                  </a:path>
                </a:pathLst>
              </a:custGeom>
              <a:solidFill>
                <a:srgbClr val="7271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grpSp>
        <p:sp>
          <p:nvSpPr>
            <p:cNvPr id="123" name="文本框 122"/>
            <p:cNvSpPr txBox="1"/>
            <p:nvPr/>
          </p:nvSpPr>
          <p:spPr>
            <a:xfrm>
              <a:off x="6612095" y="1700860"/>
              <a:ext cx="1182530" cy="523220"/>
            </a:xfrm>
            <a:prstGeom prst="rect">
              <a:avLst/>
            </a:prstGeom>
            <a:noFill/>
          </p:spPr>
          <p:txBody>
            <a:bodyPr wrap="square" rtlCol="0">
              <a:spAutoFit/>
            </a:bodyPr>
            <a:lstStyle/>
            <a:p>
              <a:pPr algn="l"/>
              <a:r>
                <a:rPr lang="en-US" sz="1400" dirty="0">
                  <a:solidFill>
                    <a:srgbClr val="605E5E"/>
                  </a:solidFill>
                  <a:latin typeface="Times New Roman" panose="02020603050405020304" pitchFamily="18" charset="0"/>
                  <a:cs typeface="Times New Roman" panose="02020603050405020304" pitchFamily="18" charset="0"/>
                </a:rPr>
                <a:t>Units without information</a:t>
              </a:r>
              <a:endParaRPr lang="en-US" sz="1400" dirty="0">
                <a:solidFill>
                  <a:srgbClr val="605E5E"/>
                </a:solidFill>
                <a:latin typeface="Times New Roman" panose="02020603050405020304" pitchFamily="18" charset="0"/>
                <a:cs typeface="Times New Roman" panose="02020603050405020304" pitchFamily="18" charset="0"/>
              </a:endParaRPr>
            </a:p>
          </p:txBody>
        </p:sp>
        <p:sp>
          <p:nvSpPr>
            <p:cNvPr id="125" name="文本框 124"/>
            <p:cNvSpPr txBox="1"/>
            <p:nvPr/>
          </p:nvSpPr>
          <p:spPr>
            <a:xfrm>
              <a:off x="6639870" y="5488806"/>
              <a:ext cx="2042547" cy="276999"/>
            </a:xfrm>
            <a:prstGeom prst="rect">
              <a:avLst/>
            </a:prstGeom>
            <a:noFill/>
          </p:spPr>
          <p:txBody>
            <a:bodyPr wrap="none" rtlCol="0">
              <a:spAutoFit/>
            </a:bodyPr>
            <a:lstStyle/>
            <a:p>
              <a:r>
                <a:rPr lang="en-US" sz="1200" dirty="0">
                  <a:solidFill>
                    <a:srgbClr val="605E5E"/>
                  </a:solidFill>
                  <a:latin typeface="Times New Roman" panose="02020603050405020304" pitchFamily="18" charset="0"/>
                  <a:cs typeface="Times New Roman" panose="02020603050405020304" pitchFamily="18" charset="0"/>
                </a:rPr>
                <a:t>Unit regarded as a legal entity</a:t>
              </a:r>
              <a:endParaRPr lang="en-US" sz="1200" dirty="0">
                <a:solidFill>
                  <a:srgbClr val="605E5E"/>
                </a:solidFill>
                <a:latin typeface="Times New Roman" panose="02020603050405020304" pitchFamily="18" charset="0"/>
                <a:cs typeface="Times New Roman" panose="02020603050405020304" pitchFamily="18" charset="0"/>
              </a:endParaRPr>
            </a:p>
          </p:txBody>
        </p:sp>
        <p:sp>
          <p:nvSpPr>
            <p:cNvPr id="126" name="文本框 125"/>
            <p:cNvSpPr txBox="1"/>
            <p:nvPr/>
          </p:nvSpPr>
          <p:spPr>
            <a:xfrm>
              <a:off x="10302240" y="5515071"/>
              <a:ext cx="1909445" cy="738664"/>
            </a:xfrm>
            <a:prstGeom prst="rect">
              <a:avLst/>
            </a:prstGeom>
            <a:noFill/>
          </p:spPr>
          <p:txBody>
            <a:bodyPr wrap="square" rtlCol="0">
              <a:spAutoFit/>
            </a:bodyPr>
            <a:lstStyle/>
            <a:p>
              <a:pPr algn="l"/>
              <a:r>
                <a:rPr lang="en-US" sz="1400" dirty="0">
                  <a:solidFill>
                    <a:srgbClr val="605E5E"/>
                  </a:solidFill>
                  <a:latin typeface="Times New Roman" panose="02020603050405020304" pitchFamily="18" charset="0"/>
                  <a:cs typeface="Times New Roman" panose="02020603050405020304" pitchFamily="18" charset="0"/>
                </a:rPr>
                <a:t>Units with special purpose but no actual economic activities</a:t>
              </a:r>
              <a:endParaRPr lang="en-US" sz="1400" dirty="0">
                <a:solidFill>
                  <a:srgbClr val="605E5E"/>
                </a:solidFill>
                <a:latin typeface="Times New Roman" panose="02020603050405020304" pitchFamily="18" charset="0"/>
                <a:cs typeface="Times New Roman" panose="02020603050405020304" pitchFamily="18" charset="0"/>
              </a:endParaRPr>
            </a:p>
          </p:txBody>
        </p:sp>
        <p:sp>
          <p:nvSpPr>
            <p:cNvPr id="128" name="文本框 127"/>
            <p:cNvSpPr txBox="1"/>
            <p:nvPr/>
          </p:nvSpPr>
          <p:spPr>
            <a:xfrm>
              <a:off x="11071876" y="3748641"/>
              <a:ext cx="1569308" cy="523220"/>
            </a:xfrm>
            <a:prstGeom prst="rect">
              <a:avLst/>
            </a:prstGeom>
            <a:noFill/>
          </p:spPr>
          <p:txBody>
            <a:bodyPr wrap="square" rtlCol="0">
              <a:spAutoFit/>
            </a:bodyPr>
            <a:lstStyle/>
            <a:p>
              <a:pPr algn="l"/>
              <a:r>
                <a:rPr lang="en-US" sz="1400" dirty="0">
                  <a:solidFill>
                    <a:srgbClr val="605E5E"/>
                  </a:solidFill>
                  <a:latin typeface="Times New Roman" panose="02020603050405020304" pitchFamily="18" charset="0"/>
                  <a:cs typeface="Times New Roman" panose="02020603050405020304" pitchFamily="18" charset="0"/>
                </a:rPr>
                <a:t>One household with many licenses</a:t>
              </a:r>
              <a:endParaRPr lang="en-US" sz="1400" dirty="0">
                <a:solidFill>
                  <a:srgbClr val="605E5E"/>
                </a:solidFill>
                <a:latin typeface="Times New Roman" panose="02020603050405020304" pitchFamily="18" charset="0"/>
                <a:cs typeface="Times New Roman" panose="02020603050405020304" pitchFamily="18" charset="0"/>
              </a:endParaRPr>
            </a:p>
          </p:txBody>
        </p:sp>
        <p:sp>
          <p:nvSpPr>
            <p:cNvPr id="129" name="文本框 128"/>
            <p:cNvSpPr txBox="1"/>
            <p:nvPr/>
          </p:nvSpPr>
          <p:spPr>
            <a:xfrm>
              <a:off x="8481378" y="1053148"/>
              <a:ext cx="1757999" cy="738664"/>
            </a:xfrm>
            <a:prstGeom prst="rect">
              <a:avLst/>
            </a:prstGeom>
            <a:noFill/>
          </p:spPr>
          <p:txBody>
            <a:bodyPr wrap="square" rtlCol="0">
              <a:spAutoFit/>
            </a:bodyPr>
            <a:lstStyle/>
            <a:p>
              <a:r>
                <a:rPr lang="en-US" sz="1400" dirty="0">
                  <a:solidFill>
                    <a:srgbClr val="605E5E"/>
                  </a:solidFill>
                  <a:latin typeface="Times New Roman" panose="02020603050405020304" pitchFamily="18" charset="0"/>
                  <a:cs typeface="Times New Roman" panose="02020603050405020304" pitchFamily="18" charset="0"/>
                </a:rPr>
                <a:t>Enterprise whose register and operation places are different.</a:t>
              </a:r>
              <a:endParaRPr lang="en-US" sz="1400" dirty="0">
                <a:solidFill>
                  <a:srgbClr val="605E5E"/>
                </a:solidFill>
                <a:latin typeface="Times New Roman" panose="02020603050405020304" pitchFamily="18" charset="0"/>
                <a:cs typeface="Times New Roman" panose="02020603050405020304" pitchFamily="18" charset="0"/>
              </a:endParaRPr>
            </a:p>
          </p:txBody>
        </p:sp>
      </p:grpSp>
      <p:sp>
        <p:nvSpPr>
          <p:cNvPr id="3" name="文本框 2"/>
          <p:cNvSpPr txBox="1"/>
          <p:nvPr/>
        </p:nvSpPr>
        <p:spPr>
          <a:xfrm>
            <a:off x="5253678" y="3778952"/>
            <a:ext cx="1821180" cy="738664"/>
          </a:xfrm>
          <a:prstGeom prst="rect">
            <a:avLst/>
          </a:prstGeom>
          <a:noFill/>
        </p:spPr>
        <p:txBody>
          <a:bodyPr wrap="square" rtlCol="0">
            <a:spAutoFit/>
          </a:bodyPr>
          <a:lstStyle/>
          <a:p>
            <a:pPr algn="l"/>
            <a:r>
              <a:rPr lang="en-US" sz="1400" dirty="0">
                <a:solidFill>
                  <a:srgbClr val="605E5E"/>
                </a:solidFill>
                <a:latin typeface="Times New Roman" panose="02020603050405020304" pitchFamily="18" charset="0"/>
                <a:cs typeface="Times New Roman" panose="02020603050405020304" pitchFamily="18" charset="0"/>
              </a:rPr>
              <a:t>Units with business certificate but no business license</a:t>
            </a:r>
            <a:endParaRPr lang="en-US" sz="1400" dirty="0">
              <a:solidFill>
                <a:srgbClr val="605E5E"/>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9746948" y="1765630"/>
            <a:ext cx="1385316" cy="307777"/>
          </a:xfrm>
          <a:prstGeom prst="rect">
            <a:avLst/>
          </a:prstGeom>
          <a:noFill/>
        </p:spPr>
        <p:txBody>
          <a:bodyPr wrap="none" rtlCol="0">
            <a:spAutoFit/>
          </a:bodyPr>
          <a:lstStyle/>
          <a:p>
            <a:pPr algn="l"/>
            <a:r>
              <a:rPr lang="en-US" sz="1400" dirty="0">
                <a:solidFill>
                  <a:srgbClr val="605E5E"/>
                </a:solidFill>
                <a:latin typeface="Times New Roman" panose="02020603050405020304" pitchFamily="18" charset="0"/>
                <a:cs typeface="Times New Roman" panose="02020603050405020304" pitchFamily="18" charset="0"/>
              </a:rPr>
              <a:t>Enterprise group</a:t>
            </a:r>
            <a:endParaRPr lang="en-US" sz="1400" dirty="0">
              <a:solidFill>
                <a:srgbClr val="605E5E"/>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1000603" y="348527"/>
            <a:ext cx="1107996"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Indicators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26" name="Freeform 60"/>
          <p:cNvSpPr/>
          <p:nvPr/>
        </p:nvSpPr>
        <p:spPr bwMode="auto">
          <a:xfrm>
            <a:off x="883238" y="3889553"/>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27" name="文本框 26"/>
          <p:cNvSpPr txBox="1"/>
          <p:nvPr/>
        </p:nvSpPr>
        <p:spPr>
          <a:xfrm>
            <a:off x="816610" y="4688840"/>
            <a:ext cx="2783840" cy="1248419"/>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It is mainly designed according to the </a:t>
            </a:r>
            <a:r>
              <a:rPr lang="en-US" sz="1600" i="1"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Statistical Report System for Basic Units</a:t>
            </a: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28" name="圆角矩形 27"/>
          <p:cNvSpPr/>
          <p:nvPr/>
        </p:nvSpPr>
        <p:spPr>
          <a:xfrm>
            <a:off x="1550929" y="4048838"/>
            <a:ext cx="1644657"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latin typeface="Times New Roman" panose="02020603050405020304" pitchFamily="18" charset="0"/>
                <a:ea typeface="黑体" panose="02010609060101010101" charset="-122"/>
                <a:cs typeface="Times New Roman" panose="02020603050405020304" pitchFamily="18" charset="0"/>
              </a:rPr>
              <a:t>What are the main characteristics of the unit?</a:t>
            </a:r>
            <a:endParaRPr lang="en-US" sz="1200" dirty="0">
              <a:latin typeface="Times New Roman" panose="02020603050405020304" pitchFamily="18" charset="0"/>
              <a:ea typeface="黑体" panose="02010609060101010101" charset="-122"/>
              <a:cs typeface="Times New Roman" panose="02020603050405020304" pitchFamily="18" charset="0"/>
            </a:endParaRPr>
          </a:p>
        </p:txBody>
      </p:sp>
      <p:sp>
        <p:nvSpPr>
          <p:cNvPr id="29" name="等腰三角形 28"/>
          <p:cNvSpPr/>
          <p:nvPr/>
        </p:nvSpPr>
        <p:spPr>
          <a:xfrm rot="16200000">
            <a:off x="1476298" y="4116382"/>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15" name="Freeform 5"/>
          <p:cNvSpPr/>
          <p:nvPr/>
        </p:nvSpPr>
        <p:spPr bwMode="auto">
          <a:xfrm>
            <a:off x="4221163"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16" name="Freeform 6"/>
          <p:cNvSpPr/>
          <p:nvPr/>
        </p:nvSpPr>
        <p:spPr bwMode="auto">
          <a:xfrm>
            <a:off x="6157913" y="1430338"/>
            <a:ext cx="1728788"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17" name="Freeform 7"/>
          <p:cNvSpPr/>
          <p:nvPr/>
        </p:nvSpPr>
        <p:spPr bwMode="auto">
          <a:xfrm>
            <a:off x="8096250"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287"/>
                  <a:pt x="230" y="449"/>
                  <a:pt x="230" y="621"/>
                </a:cubicBezTo>
                <a:cubicBezTo>
                  <a:pt x="153" y="621"/>
                  <a:pt x="77" y="621"/>
                  <a:pt x="0" y="621"/>
                </a:cubicBezTo>
                <a:cubicBezTo>
                  <a:pt x="0" y="449"/>
                  <a:pt x="0" y="287"/>
                  <a:pt x="0" y="115"/>
                </a:cubicBezTo>
                <a:cubicBezTo>
                  <a:pt x="0" y="52"/>
                  <a:pt x="52" y="0"/>
                  <a:pt x="115" y="0"/>
                </a:cubicBez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18" name="Freeform 8"/>
          <p:cNvSpPr/>
          <p:nvPr/>
        </p:nvSpPr>
        <p:spPr bwMode="auto">
          <a:xfrm>
            <a:off x="10034588" y="1430338"/>
            <a:ext cx="1727200" cy="4673600"/>
          </a:xfrm>
          <a:custGeom>
            <a:avLst/>
            <a:gdLst>
              <a:gd name="T0" fmla="*/ 115 w 230"/>
              <a:gd name="T1" fmla="*/ 0 h 621"/>
              <a:gd name="T2" fmla="*/ 115 w 230"/>
              <a:gd name="T3" fmla="*/ 0 h 621"/>
              <a:gd name="T4" fmla="*/ 230 w 230"/>
              <a:gd name="T5" fmla="*/ 115 h 621"/>
              <a:gd name="T6" fmla="*/ 230 w 230"/>
              <a:gd name="T7" fmla="*/ 621 h 621"/>
              <a:gd name="T8" fmla="*/ 0 w 230"/>
              <a:gd name="T9" fmla="*/ 621 h 621"/>
              <a:gd name="T10" fmla="*/ 0 w 230"/>
              <a:gd name="T11" fmla="*/ 115 h 621"/>
              <a:gd name="T12" fmla="*/ 115 w 230"/>
              <a:gd name="T13" fmla="*/ 0 h 621"/>
            </a:gdLst>
            <a:ahLst/>
            <a:cxnLst>
              <a:cxn ang="0">
                <a:pos x="T0" y="T1"/>
              </a:cxn>
              <a:cxn ang="0">
                <a:pos x="T2" y="T3"/>
              </a:cxn>
              <a:cxn ang="0">
                <a:pos x="T4" y="T5"/>
              </a:cxn>
              <a:cxn ang="0">
                <a:pos x="T6" y="T7"/>
              </a:cxn>
              <a:cxn ang="0">
                <a:pos x="T8" y="T9"/>
              </a:cxn>
              <a:cxn ang="0">
                <a:pos x="T10" y="T11"/>
              </a:cxn>
              <a:cxn ang="0">
                <a:pos x="T12" y="T13"/>
              </a:cxn>
            </a:cxnLst>
            <a:rect l="0" t="0" r="r" b="b"/>
            <a:pathLst>
              <a:path w="230" h="621">
                <a:moveTo>
                  <a:pt x="115" y="0"/>
                </a:moveTo>
                <a:cubicBezTo>
                  <a:pt x="115" y="0"/>
                  <a:pt x="115" y="0"/>
                  <a:pt x="115" y="0"/>
                </a:cubicBezTo>
                <a:cubicBezTo>
                  <a:pt x="178" y="0"/>
                  <a:pt x="230" y="52"/>
                  <a:pt x="230" y="115"/>
                </a:cubicBezTo>
                <a:cubicBezTo>
                  <a:pt x="230" y="621"/>
                  <a:pt x="230" y="621"/>
                  <a:pt x="230" y="621"/>
                </a:cubicBezTo>
                <a:cubicBezTo>
                  <a:pt x="0" y="621"/>
                  <a:pt x="0" y="621"/>
                  <a:pt x="0" y="621"/>
                </a:cubicBezTo>
                <a:cubicBezTo>
                  <a:pt x="0" y="115"/>
                  <a:pt x="0" y="115"/>
                  <a:pt x="0" y="115"/>
                </a:cubicBezTo>
                <a:cubicBezTo>
                  <a:pt x="0" y="52"/>
                  <a:pt x="52" y="0"/>
                  <a:pt x="115" y="0"/>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19" name="Oval 9"/>
          <p:cNvSpPr>
            <a:spLocks noChangeArrowheads="1"/>
          </p:cNvSpPr>
          <p:nvPr/>
        </p:nvSpPr>
        <p:spPr bwMode="auto">
          <a:xfrm>
            <a:off x="4438650" y="1649413"/>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0" name="Oval 10"/>
          <p:cNvSpPr>
            <a:spLocks noChangeArrowheads="1"/>
          </p:cNvSpPr>
          <p:nvPr/>
        </p:nvSpPr>
        <p:spPr bwMode="auto">
          <a:xfrm>
            <a:off x="6376988" y="1649413"/>
            <a:ext cx="1290638"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1" name="Oval 11"/>
          <p:cNvSpPr>
            <a:spLocks noChangeArrowheads="1"/>
          </p:cNvSpPr>
          <p:nvPr/>
        </p:nvSpPr>
        <p:spPr bwMode="auto">
          <a:xfrm>
            <a:off x="10244138" y="1649413"/>
            <a:ext cx="1300163"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2" name="Oval 12"/>
          <p:cNvSpPr>
            <a:spLocks noChangeArrowheads="1"/>
          </p:cNvSpPr>
          <p:nvPr/>
        </p:nvSpPr>
        <p:spPr bwMode="auto">
          <a:xfrm>
            <a:off x="8313738" y="1649413"/>
            <a:ext cx="1292225" cy="1301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3" name="Oval 13"/>
          <p:cNvSpPr>
            <a:spLocks noChangeArrowheads="1"/>
          </p:cNvSpPr>
          <p:nvPr/>
        </p:nvSpPr>
        <p:spPr bwMode="auto">
          <a:xfrm>
            <a:off x="4537075" y="1746250"/>
            <a:ext cx="1095375" cy="1098550"/>
          </a:xfrm>
          <a:prstGeom prst="ellipse">
            <a:avLst/>
          </a:pr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4" name="Oval 14"/>
          <p:cNvSpPr>
            <a:spLocks noChangeArrowheads="1"/>
          </p:cNvSpPr>
          <p:nvPr/>
        </p:nvSpPr>
        <p:spPr bwMode="auto">
          <a:xfrm>
            <a:off x="4619625" y="1828800"/>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25" name="Oval 15"/>
          <p:cNvSpPr>
            <a:spLocks noChangeArrowheads="1"/>
          </p:cNvSpPr>
          <p:nvPr/>
        </p:nvSpPr>
        <p:spPr bwMode="auto">
          <a:xfrm>
            <a:off x="6473825" y="1746250"/>
            <a:ext cx="1096963" cy="1098550"/>
          </a:xfrm>
          <a:prstGeom prst="ellipse">
            <a:avLst/>
          </a:pr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30" name="Oval 16"/>
          <p:cNvSpPr>
            <a:spLocks noChangeArrowheads="1"/>
          </p:cNvSpPr>
          <p:nvPr/>
        </p:nvSpPr>
        <p:spPr bwMode="auto">
          <a:xfrm>
            <a:off x="10350500" y="1746250"/>
            <a:ext cx="1095375" cy="1098550"/>
          </a:xfrm>
          <a:prstGeom prst="ellipse">
            <a:avLst/>
          </a:pr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31" name="Oval 17"/>
          <p:cNvSpPr>
            <a:spLocks noChangeArrowheads="1"/>
          </p:cNvSpPr>
          <p:nvPr/>
        </p:nvSpPr>
        <p:spPr bwMode="auto">
          <a:xfrm>
            <a:off x="8412163" y="1746250"/>
            <a:ext cx="1096963" cy="1098550"/>
          </a:xfrm>
          <a:prstGeom prst="ellipse">
            <a:avLst/>
          </a:pr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4" name="Oval 18"/>
          <p:cNvSpPr>
            <a:spLocks noChangeArrowheads="1"/>
          </p:cNvSpPr>
          <p:nvPr/>
        </p:nvSpPr>
        <p:spPr bwMode="auto">
          <a:xfrm>
            <a:off x="6556375" y="1828800"/>
            <a:ext cx="939800"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5" name="Oval 19"/>
          <p:cNvSpPr>
            <a:spLocks noChangeArrowheads="1"/>
          </p:cNvSpPr>
          <p:nvPr/>
        </p:nvSpPr>
        <p:spPr bwMode="auto">
          <a:xfrm>
            <a:off x="8494713" y="1828800"/>
            <a:ext cx="93186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6" name="Oval 20"/>
          <p:cNvSpPr>
            <a:spLocks noChangeArrowheads="1"/>
          </p:cNvSpPr>
          <p:nvPr/>
        </p:nvSpPr>
        <p:spPr bwMode="auto">
          <a:xfrm>
            <a:off x="10425113" y="1828800"/>
            <a:ext cx="938213" cy="941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7" name="Freeform 21"/>
          <p:cNvSpPr>
            <a:spLocks noEditPoints="1"/>
          </p:cNvSpPr>
          <p:nvPr/>
        </p:nvSpPr>
        <p:spPr bwMode="auto">
          <a:xfrm>
            <a:off x="10853738" y="2078038"/>
            <a:ext cx="382588" cy="269875"/>
          </a:xfrm>
          <a:custGeom>
            <a:avLst/>
            <a:gdLst>
              <a:gd name="T0" fmla="*/ 0 w 241"/>
              <a:gd name="T1" fmla="*/ 0 h 170"/>
              <a:gd name="T2" fmla="*/ 241 w 241"/>
              <a:gd name="T3" fmla="*/ 0 h 170"/>
              <a:gd name="T4" fmla="*/ 241 w 241"/>
              <a:gd name="T5" fmla="*/ 170 h 170"/>
              <a:gd name="T6" fmla="*/ 0 w 241"/>
              <a:gd name="T7" fmla="*/ 170 h 170"/>
              <a:gd name="T8" fmla="*/ 0 w 241"/>
              <a:gd name="T9" fmla="*/ 0 h 170"/>
              <a:gd name="T10" fmla="*/ 0 w 241"/>
              <a:gd name="T11" fmla="*/ 0 h 170"/>
              <a:gd name="T12" fmla="*/ 33 w 241"/>
              <a:gd name="T13" fmla="*/ 71 h 170"/>
              <a:gd name="T14" fmla="*/ 33 w 241"/>
              <a:gd name="T15" fmla="*/ 33 h 170"/>
              <a:gd name="T16" fmla="*/ 208 w 241"/>
              <a:gd name="T17" fmla="*/ 33 h 170"/>
              <a:gd name="T18" fmla="*/ 33 w 241"/>
              <a:gd name="T19" fmla="*/ 71 h 170"/>
              <a:gd name="T20" fmla="*/ 33 w 241"/>
              <a:gd name="T21" fmla="*/ 71 h 170"/>
              <a:gd name="T22" fmla="*/ 33 w 241"/>
              <a:gd name="T23" fmla="*/ 104 h 170"/>
              <a:gd name="T24" fmla="*/ 33 w 241"/>
              <a:gd name="T25" fmla="*/ 71 h 170"/>
              <a:gd name="T26" fmla="*/ 175 w 241"/>
              <a:gd name="T27" fmla="*/ 71 h 170"/>
              <a:gd name="T28" fmla="*/ 33 w 241"/>
              <a:gd name="T29" fmla="*/ 104 h 170"/>
              <a:gd name="T30" fmla="*/ 33 w 241"/>
              <a:gd name="T31" fmla="*/ 104 h 170"/>
              <a:gd name="T32" fmla="*/ 33 w 241"/>
              <a:gd name="T33" fmla="*/ 142 h 170"/>
              <a:gd name="T34" fmla="*/ 33 w 241"/>
              <a:gd name="T35" fmla="*/ 104 h 170"/>
              <a:gd name="T36" fmla="*/ 132 w 241"/>
              <a:gd name="T37" fmla="*/ 104 h 170"/>
              <a:gd name="T38" fmla="*/ 33 w 241"/>
              <a:gd name="T39" fmla="*/ 142 h 170"/>
              <a:gd name="T40" fmla="*/ 33 w 241"/>
              <a:gd name="T41" fmla="*/ 1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1" h="170">
                <a:moveTo>
                  <a:pt x="0" y="0"/>
                </a:moveTo>
                <a:lnTo>
                  <a:pt x="241" y="0"/>
                </a:lnTo>
                <a:lnTo>
                  <a:pt x="241" y="170"/>
                </a:lnTo>
                <a:lnTo>
                  <a:pt x="0" y="170"/>
                </a:lnTo>
                <a:lnTo>
                  <a:pt x="0" y="0"/>
                </a:lnTo>
                <a:lnTo>
                  <a:pt x="0" y="0"/>
                </a:lnTo>
                <a:close/>
                <a:moveTo>
                  <a:pt x="33" y="71"/>
                </a:moveTo>
                <a:lnTo>
                  <a:pt x="33" y="33"/>
                </a:lnTo>
                <a:lnTo>
                  <a:pt x="208" y="33"/>
                </a:lnTo>
                <a:lnTo>
                  <a:pt x="33" y="71"/>
                </a:lnTo>
                <a:lnTo>
                  <a:pt x="33" y="71"/>
                </a:lnTo>
                <a:close/>
                <a:moveTo>
                  <a:pt x="33" y="104"/>
                </a:moveTo>
                <a:lnTo>
                  <a:pt x="33" y="71"/>
                </a:lnTo>
                <a:lnTo>
                  <a:pt x="175" y="71"/>
                </a:lnTo>
                <a:lnTo>
                  <a:pt x="33" y="104"/>
                </a:lnTo>
                <a:lnTo>
                  <a:pt x="33" y="104"/>
                </a:lnTo>
                <a:close/>
                <a:moveTo>
                  <a:pt x="33" y="142"/>
                </a:moveTo>
                <a:lnTo>
                  <a:pt x="33" y="104"/>
                </a:lnTo>
                <a:lnTo>
                  <a:pt x="132" y="104"/>
                </a:lnTo>
                <a:lnTo>
                  <a:pt x="33" y="142"/>
                </a:lnTo>
                <a:lnTo>
                  <a:pt x="33" y="142"/>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8" name="Freeform 22"/>
          <p:cNvSpPr>
            <a:spLocks noEditPoints="1"/>
          </p:cNvSpPr>
          <p:nvPr/>
        </p:nvSpPr>
        <p:spPr bwMode="auto">
          <a:xfrm>
            <a:off x="10552113" y="2144713"/>
            <a:ext cx="684213" cy="392113"/>
          </a:xfrm>
          <a:custGeom>
            <a:avLst/>
            <a:gdLst>
              <a:gd name="T0" fmla="*/ 18 w 91"/>
              <a:gd name="T1" fmla="*/ 34 h 52"/>
              <a:gd name="T2" fmla="*/ 27 w 91"/>
              <a:gd name="T3" fmla="*/ 43 h 52"/>
              <a:gd name="T4" fmla="*/ 18 w 91"/>
              <a:gd name="T5" fmla="*/ 52 h 52"/>
              <a:gd name="T6" fmla="*/ 9 w 91"/>
              <a:gd name="T7" fmla="*/ 43 h 52"/>
              <a:gd name="T8" fmla="*/ 18 w 91"/>
              <a:gd name="T9" fmla="*/ 34 h 52"/>
              <a:gd name="T10" fmla="*/ 2 w 91"/>
              <a:gd name="T11" fmla="*/ 41 h 52"/>
              <a:gd name="T12" fmla="*/ 4 w 91"/>
              <a:gd name="T13" fmla="*/ 41 h 52"/>
              <a:gd name="T14" fmla="*/ 5 w 91"/>
              <a:gd name="T15" fmla="*/ 41 h 52"/>
              <a:gd name="T16" fmla="*/ 18 w 91"/>
              <a:gd name="T17" fmla="*/ 31 h 52"/>
              <a:gd name="T18" fmla="*/ 30 w 91"/>
              <a:gd name="T19" fmla="*/ 41 h 52"/>
              <a:gd name="T20" fmla="*/ 58 w 91"/>
              <a:gd name="T21" fmla="*/ 41 h 52"/>
              <a:gd name="T22" fmla="*/ 70 w 91"/>
              <a:gd name="T23" fmla="*/ 31 h 52"/>
              <a:gd name="T24" fmla="*/ 82 w 91"/>
              <a:gd name="T25" fmla="*/ 41 h 52"/>
              <a:gd name="T26" fmla="*/ 91 w 91"/>
              <a:gd name="T27" fmla="*/ 41 h 52"/>
              <a:gd name="T28" fmla="*/ 91 w 91"/>
              <a:gd name="T29" fmla="*/ 27 h 52"/>
              <a:gd name="T30" fmla="*/ 37 w 91"/>
              <a:gd name="T31" fmla="*/ 27 h 52"/>
              <a:gd name="T32" fmla="*/ 37 w 91"/>
              <a:gd name="T33" fmla="*/ 0 h 52"/>
              <a:gd name="T34" fmla="*/ 12 w 91"/>
              <a:gd name="T35" fmla="*/ 0 h 52"/>
              <a:gd name="T36" fmla="*/ 2 w 91"/>
              <a:gd name="T37" fmla="*/ 18 h 52"/>
              <a:gd name="T38" fmla="*/ 2 w 91"/>
              <a:gd name="T39" fmla="*/ 27 h 52"/>
              <a:gd name="T40" fmla="*/ 2 w 91"/>
              <a:gd name="T41" fmla="*/ 30 h 52"/>
              <a:gd name="T42" fmla="*/ 2 w 91"/>
              <a:gd name="T43" fmla="*/ 35 h 52"/>
              <a:gd name="T44" fmla="*/ 0 w 91"/>
              <a:gd name="T45" fmla="*/ 35 h 52"/>
              <a:gd name="T46" fmla="*/ 0 w 91"/>
              <a:gd name="T47" fmla="*/ 41 h 52"/>
              <a:gd name="T48" fmla="*/ 2 w 91"/>
              <a:gd name="T49" fmla="*/ 41 h 52"/>
              <a:gd name="T50" fmla="*/ 18 w 91"/>
              <a:gd name="T51" fmla="*/ 39 h 52"/>
              <a:gd name="T52" fmla="*/ 22 w 91"/>
              <a:gd name="T53" fmla="*/ 43 h 52"/>
              <a:gd name="T54" fmla="*/ 18 w 91"/>
              <a:gd name="T55" fmla="*/ 48 h 52"/>
              <a:gd name="T56" fmla="*/ 13 w 91"/>
              <a:gd name="T57" fmla="*/ 43 h 52"/>
              <a:gd name="T58" fmla="*/ 18 w 91"/>
              <a:gd name="T59" fmla="*/ 39 h 52"/>
              <a:gd name="T60" fmla="*/ 70 w 91"/>
              <a:gd name="T61" fmla="*/ 34 h 52"/>
              <a:gd name="T62" fmla="*/ 79 w 91"/>
              <a:gd name="T63" fmla="*/ 43 h 52"/>
              <a:gd name="T64" fmla="*/ 70 w 91"/>
              <a:gd name="T65" fmla="*/ 52 h 52"/>
              <a:gd name="T66" fmla="*/ 61 w 91"/>
              <a:gd name="T67" fmla="*/ 43 h 52"/>
              <a:gd name="T68" fmla="*/ 70 w 91"/>
              <a:gd name="T69" fmla="*/ 34 h 52"/>
              <a:gd name="T70" fmla="*/ 70 w 91"/>
              <a:gd name="T71" fmla="*/ 39 h 52"/>
              <a:gd name="T72" fmla="*/ 74 w 91"/>
              <a:gd name="T73" fmla="*/ 43 h 52"/>
              <a:gd name="T74" fmla="*/ 70 w 91"/>
              <a:gd name="T75" fmla="*/ 48 h 52"/>
              <a:gd name="T76" fmla="*/ 66 w 91"/>
              <a:gd name="T77" fmla="*/ 43 h 52"/>
              <a:gd name="T78" fmla="*/ 70 w 91"/>
              <a:gd name="T79" fmla="*/ 39 h 52"/>
              <a:gd name="T80" fmla="*/ 5 w 91"/>
              <a:gd name="T81" fmla="*/ 18 h 52"/>
              <a:gd name="T82" fmla="*/ 12 w 91"/>
              <a:gd name="T83" fmla="*/ 18 h 52"/>
              <a:gd name="T84" fmla="*/ 12 w 91"/>
              <a:gd name="T85" fmla="*/ 5 h 52"/>
              <a:gd name="T86" fmla="*/ 5 w 91"/>
              <a:gd name="T87" fmla="*/ 18 h 52"/>
              <a:gd name="T88" fmla="*/ 15 w 91"/>
              <a:gd name="T89" fmla="*/ 18 h 52"/>
              <a:gd name="T90" fmla="*/ 27 w 91"/>
              <a:gd name="T91" fmla="*/ 18 h 52"/>
              <a:gd name="T92" fmla="*/ 27 w 91"/>
              <a:gd name="T93" fmla="*/ 5 h 52"/>
              <a:gd name="T94" fmla="*/ 15 w 91"/>
              <a:gd name="T95" fmla="*/ 5 h 52"/>
              <a:gd name="T96" fmla="*/ 15 w 91"/>
              <a:gd name="T97" fmla="*/ 1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52">
                <a:moveTo>
                  <a:pt x="18" y="34"/>
                </a:moveTo>
                <a:cubicBezTo>
                  <a:pt x="23" y="34"/>
                  <a:pt x="27" y="38"/>
                  <a:pt x="27" y="43"/>
                </a:cubicBezTo>
                <a:cubicBezTo>
                  <a:pt x="27" y="48"/>
                  <a:pt x="23" y="52"/>
                  <a:pt x="18" y="52"/>
                </a:cubicBezTo>
                <a:cubicBezTo>
                  <a:pt x="13" y="52"/>
                  <a:pt x="9" y="48"/>
                  <a:pt x="9" y="43"/>
                </a:cubicBezTo>
                <a:cubicBezTo>
                  <a:pt x="9" y="38"/>
                  <a:pt x="13" y="34"/>
                  <a:pt x="18" y="34"/>
                </a:cubicBezTo>
                <a:close/>
                <a:moveTo>
                  <a:pt x="2" y="41"/>
                </a:moveTo>
                <a:cubicBezTo>
                  <a:pt x="4" y="41"/>
                  <a:pt x="4" y="41"/>
                  <a:pt x="4" y="41"/>
                </a:cubicBezTo>
                <a:cubicBezTo>
                  <a:pt x="5" y="41"/>
                  <a:pt x="5" y="41"/>
                  <a:pt x="5" y="41"/>
                </a:cubicBezTo>
                <a:cubicBezTo>
                  <a:pt x="6" y="36"/>
                  <a:pt x="11" y="31"/>
                  <a:pt x="18" y="31"/>
                </a:cubicBezTo>
                <a:cubicBezTo>
                  <a:pt x="24" y="31"/>
                  <a:pt x="29" y="36"/>
                  <a:pt x="30" y="41"/>
                </a:cubicBezTo>
                <a:cubicBezTo>
                  <a:pt x="58" y="41"/>
                  <a:pt x="58" y="41"/>
                  <a:pt x="58" y="41"/>
                </a:cubicBezTo>
                <a:cubicBezTo>
                  <a:pt x="58" y="36"/>
                  <a:pt x="64" y="31"/>
                  <a:pt x="70" y="31"/>
                </a:cubicBezTo>
                <a:cubicBezTo>
                  <a:pt x="76" y="31"/>
                  <a:pt x="81" y="36"/>
                  <a:pt x="82" y="41"/>
                </a:cubicBezTo>
                <a:cubicBezTo>
                  <a:pt x="91" y="41"/>
                  <a:pt x="91" y="41"/>
                  <a:pt x="91" y="41"/>
                </a:cubicBezTo>
                <a:cubicBezTo>
                  <a:pt x="91" y="27"/>
                  <a:pt x="91" y="27"/>
                  <a:pt x="91" y="27"/>
                </a:cubicBezTo>
                <a:cubicBezTo>
                  <a:pt x="37" y="27"/>
                  <a:pt x="37" y="27"/>
                  <a:pt x="37" y="27"/>
                </a:cubicBezTo>
                <a:cubicBezTo>
                  <a:pt x="37" y="0"/>
                  <a:pt x="37" y="0"/>
                  <a:pt x="37" y="0"/>
                </a:cubicBezTo>
                <a:cubicBezTo>
                  <a:pt x="12" y="0"/>
                  <a:pt x="12" y="0"/>
                  <a:pt x="12" y="0"/>
                </a:cubicBezTo>
                <a:cubicBezTo>
                  <a:pt x="2" y="18"/>
                  <a:pt x="2" y="18"/>
                  <a:pt x="2" y="18"/>
                </a:cubicBezTo>
                <a:cubicBezTo>
                  <a:pt x="2" y="27"/>
                  <a:pt x="2" y="27"/>
                  <a:pt x="2" y="27"/>
                </a:cubicBezTo>
                <a:cubicBezTo>
                  <a:pt x="2" y="30"/>
                  <a:pt x="2" y="30"/>
                  <a:pt x="2" y="30"/>
                </a:cubicBezTo>
                <a:cubicBezTo>
                  <a:pt x="2" y="35"/>
                  <a:pt x="2" y="35"/>
                  <a:pt x="2" y="35"/>
                </a:cubicBezTo>
                <a:cubicBezTo>
                  <a:pt x="0" y="35"/>
                  <a:pt x="0" y="35"/>
                  <a:pt x="0" y="35"/>
                </a:cubicBezTo>
                <a:cubicBezTo>
                  <a:pt x="0" y="41"/>
                  <a:pt x="0" y="41"/>
                  <a:pt x="0" y="41"/>
                </a:cubicBezTo>
                <a:cubicBezTo>
                  <a:pt x="2" y="41"/>
                  <a:pt x="2" y="41"/>
                  <a:pt x="2" y="41"/>
                </a:cubicBezTo>
                <a:close/>
                <a:moveTo>
                  <a:pt x="18" y="39"/>
                </a:moveTo>
                <a:cubicBezTo>
                  <a:pt x="20" y="39"/>
                  <a:pt x="22" y="41"/>
                  <a:pt x="22" y="43"/>
                </a:cubicBezTo>
                <a:cubicBezTo>
                  <a:pt x="22" y="46"/>
                  <a:pt x="20" y="48"/>
                  <a:pt x="18" y="48"/>
                </a:cubicBezTo>
                <a:cubicBezTo>
                  <a:pt x="15" y="48"/>
                  <a:pt x="13" y="46"/>
                  <a:pt x="13" y="43"/>
                </a:cubicBezTo>
                <a:cubicBezTo>
                  <a:pt x="13" y="41"/>
                  <a:pt x="15" y="39"/>
                  <a:pt x="18" y="39"/>
                </a:cubicBezTo>
                <a:close/>
                <a:moveTo>
                  <a:pt x="70" y="34"/>
                </a:moveTo>
                <a:cubicBezTo>
                  <a:pt x="75" y="34"/>
                  <a:pt x="79" y="38"/>
                  <a:pt x="79" y="43"/>
                </a:cubicBezTo>
                <a:cubicBezTo>
                  <a:pt x="79" y="48"/>
                  <a:pt x="75" y="52"/>
                  <a:pt x="70" y="52"/>
                </a:cubicBezTo>
                <a:cubicBezTo>
                  <a:pt x="65" y="52"/>
                  <a:pt x="61" y="48"/>
                  <a:pt x="61" y="43"/>
                </a:cubicBezTo>
                <a:cubicBezTo>
                  <a:pt x="61" y="38"/>
                  <a:pt x="65" y="34"/>
                  <a:pt x="70" y="34"/>
                </a:cubicBezTo>
                <a:close/>
                <a:moveTo>
                  <a:pt x="70" y="39"/>
                </a:moveTo>
                <a:cubicBezTo>
                  <a:pt x="72" y="39"/>
                  <a:pt x="74" y="41"/>
                  <a:pt x="74" y="43"/>
                </a:cubicBezTo>
                <a:cubicBezTo>
                  <a:pt x="74" y="46"/>
                  <a:pt x="72" y="48"/>
                  <a:pt x="70" y="48"/>
                </a:cubicBezTo>
                <a:cubicBezTo>
                  <a:pt x="67" y="48"/>
                  <a:pt x="66" y="46"/>
                  <a:pt x="66" y="43"/>
                </a:cubicBezTo>
                <a:cubicBezTo>
                  <a:pt x="66" y="41"/>
                  <a:pt x="67" y="39"/>
                  <a:pt x="70" y="39"/>
                </a:cubicBezTo>
                <a:close/>
                <a:moveTo>
                  <a:pt x="5" y="18"/>
                </a:moveTo>
                <a:cubicBezTo>
                  <a:pt x="12" y="18"/>
                  <a:pt x="12" y="18"/>
                  <a:pt x="12" y="18"/>
                </a:cubicBezTo>
                <a:cubicBezTo>
                  <a:pt x="12" y="5"/>
                  <a:pt x="12" y="5"/>
                  <a:pt x="12" y="5"/>
                </a:cubicBezTo>
                <a:cubicBezTo>
                  <a:pt x="5" y="18"/>
                  <a:pt x="5" y="18"/>
                  <a:pt x="5" y="18"/>
                </a:cubicBezTo>
                <a:close/>
                <a:moveTo>
                  <a:pt x="15" y="18"/>
                </a:moveTo>
                <a:cubicBezTo>
                  <a:pt x="27" y="18"/>
                  <a:pt x="27" y="18"/>
                  <a:pt x="27" y="18"/>
                </a:cubicBezTo>
                <a:cubicBezTo>
                  <a:pt x="27" y="5"/>
                  <a:pt x="27" y="5"/>
                  <a:pt x="27" y="5"/>
                </a:cubicBezTo>
                <a:cubicBezTo>
                  <a:pt x="15" y="5"/>
                  <a:pt x="15" y="5"/>
                  <a:pt x="15" y="5"/>
                </a:cubicBezTo>
                <a:cubicBezTo>
                  <a:pt x="15" y="18"/>
                  <a:pt x="15" y="18"/>
                  <a:pt x="15" y="18"/>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69" name="Freeform 23"/>
          <p:cNvSpPr/>
          <p:nvPr/>
        </p:nvSpPr>
        <p:spPr bwMode="auto">
          <a:xfrm>
            <a:off x="8659813" y="2009775"/>
            <a:ext cx="563563" cy="557213"/>
          </a:xfrm>
          <a:custGeom>
            <a:avLst/>
            <a:gdLst>
              <a:gd name="T0" fmla="*/ 345 w 355"/>
              <a:gd name="T1" fmla="*/ 48 h 351"/>
              <a:gd name="T2" fmla="*/ 345 w 355"/>
              <a:gd name="T3" fmla="*/ 48 h 351"/>
              <a:gd name="T4" fmla="*/ 355 w 355"/>
              <a:gd name="T5" fmla="*/ 76 h 351"/>
              <a:gd name="T6" fmla="*/ 312 w 355"/>
              <a:gd name="T7" fmla="*/ 123 h 351"/>
              <a:gd name="T8" fmla="*/ 279 w 355"/>
              <a:gd name="T9" fmla="*/ 114 h 351"/>
              <a:gd name="T10" fmla="*/ 279 w 355"/>
              <a:gd name="T11" fmla="*/ 114 h 351"/>
              <a:gd name="T12" fmla="*/ 114 w 355"/>
              <a:gd name="T13" fmla="*/ 275 h 351"/>
              <a:gd name="T14" fmla="*/ 114 w 355"/>
              <a:gd name="T15" fmla="*/ 280 h 351"/>
              <a:gd name="T16" fmla="*/ 123 w 355"/>
              <a:gd name="T17" fmla="*/ 313 h 351"/>
              <a:gd name="T18" fmla="*/ 76 w 355"/>
              <a:gd name="T19" fmla="*/ 351 h 351"/>
              <a:gd name="T20" fmla="*/ 47 w 355"/>
              <a:gd name="T21" fmla="*/ 346 h 351"/>
              <a:gd name="T22" fmla="*/ 47 w 355"/>
              <a:gd name="T23" fmla="*/ 346 h 351"/>
              <a:gd name="T24" fmla="*/ 47 w 355"/>
              <a:gd name="T25" fmla="*/ 341 h 351"/>
              <a:gd name="T26" fmla="*/ 80 w 355"/>
              <a:gd name="T27" fmla="*/ 313 h 351"/>
              <a:gd name="T28" fmla="*/ 66 w 355"/>
              <a:gd name="T29" fmla="*/ 289 h 351"/>
              <a:gd name="T30" fmla="*/ 43 w 355"/>
              <a:gd name="T31" fmla="*/ 275 h 351"/>
              <a:gd name="T32" fmla="*/ 14 w 355"/>
              <a:gd name="T33" fmla="*/ 308 h 351"/>
              <a:gd name="T34" fmla="*/ 9 w 355"/>
              <a:gd name="T35" fmla="*/ 308 h 351"/>
              <a:gd name="T36" fmla="*/ 9 w 355"/>
              <a:gd name="T37" fmla="*/ 308 h 351"/>
              <a:gd name="T38" fmla="*/ 0 w 355"/>
              <a:gd name="T39" fmla="*/ 275 h 351"/>
              <a:gd name="T40" fmla="*/ 43 w 355"/>
              <a:gd name="T41" fmla="*/ 232 h 351"/>
              <a:gd name="T42" fmla="*/ 76 w 355"/>
              <a:gd name="T43" fmla="*/ 242 h 351"/>
              <a:gd name="T44" fmla="*/ 80 w 355"/>
              <a:gd name="T45" fmla="*/ 242 h 351"/>
              <a:gd name="T46" fmla="*/ 241 w 355"/>
              <a:gd name="T47" fmla="*/ 81 h 351"/>
              <a:gd name="T48" fmla="*/ 241 w 355"/>
              <a:gd name="T49" fmla="*/ 76 h 351"/>
              <a:gd name="T50" fmla="*/ 232 w 355"/>
              <a:gd name="T51" fmla="*/ 43 h 351"/>
              <a:gd name="T52" fmla="*/ 279 w 355"/>
              <a:gd name="T53" fmla="*/ 0 h 351"/>
              <a:gd name="T54" fmla="*/ 308 w 355"/>
              <a:gd name="T55" fmla="*/ 10 h 351"/>
              <a:gd name="T56" fmla="*/ 308 w 355"/>
              <a:gd name="T57" fmla="*/ 10 h 351"/>
              <a:gd name="T58" fmla="*/ 308 w 355"/>
              <a:gd name="T59" fmla="*/ 10 h 351"/>
              <a:gd name="T60" fmla="*/ 274 w 355"/>
              <a:gd name="T61" fmla="*/ 43 h 351"/>
              <a:gd name="T62" fmla="*/ 289 w 355"/>
              <a:gd name="T63" fmla="*/ 67 h 351"/>
              <a:gd name="T64" fmla="*/ 312 w 355"/>
              <a:gd name="T65" fmla="*/ 81 h 351"/>
              <a:gd name="T66" fmla="*/ 345 w 355"/>
              <a:gd name="T67" fmla="*/ 48 h 351"/>
              <a:gd name="T68" fmla="*/ 345 w 355"/>
              <a:gd name="T69" fmla="*/ 48 h 351"/>
              <a:gd name="T70" fmla="*/ 345 w 355"/>
              <a:gd name="T71" fmla="*/ 4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5" h="351">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70" name="Freeform 24"/>
          <p:cNvSpPr/>
          <p:nvPr/>
        </p:nvSpPr>
        <p:spPr bwMode="auto">
          <a:xfrm>
            <a:off x="8689975" y="2017713"/>
            <a:ext cx="569913" cy="571500"/>
          </a:xfrm>
          <a:custGeom>
            <a:avLst/>
            <a:gdLst>
              <a:gd name="T0" fmla="*/ 21 w 76"/>
              <a:gd name="T1" fmla="*/ 18 h 76"/>
              <a:gd name="T2" fmla="*/ 46 w 76"/>
              <a:gd name="T3" fmla="*/ 43 h 76"/>
              <a:gd name="T4" fmla="*/ 52 w 76"/>
              <a:gd name="T5" fmla="*/ 37 h 76"/>
              <a:gd name="T6" fmla="*/ 55 w 76"/>
              <a:gd name="T7" fmla="*/ 40 h 76"/>
              <a:gd name="T8" fmla="*/ 53 w 76"/>
              <a:gd name="T9" fmla="*/ 42 h 76"/>
              <a:gd name="T10" fmla="*/ 74 w 76"/>
              <a:gd name="T11" fmla="*/ 63 h 76"/>
              <a:gd name="T12" fmla="*/ 73 w 76"/>
              <a:gd name="T13" fmla="*/ 73 h 76"/>
              <a:gd name="T14" fmla="*/ 73 w 76"/>
              <a:gd name="T15" fmla="*/ 73 h 76"/>
              <a:gd name="T16" fmla="*/ 63 w 76"/>
              <a:gd name="T17" fmla="*/ 74 h 76"/>
              <a:gd name="T18" fmla="*/ 42 w 76"/>
              <a:gd name="T19" fmla="*/ 53 h 76"/>
              <a:gd name="T20" fmla="*/ 40 w 76"/>
              <a:gd name="T21" fmla="*/ 55 h 76"/>
              <a:gd name="T22" fmla="*/ 37 w 76"/>
              <a:gd name="T23" fmla="*/ 52 h 76"/>
              <a:gd name="T24" fmla="*/ 43 w 76"/>
              <a:gd name="T25" fmla="*/ 46 h 76"/>
              <a:gd name="T26" fmla="*/ 18 w 76"/>
              <a:gd name="T27" fmla="*/ 21 h 76"/>
              <a:gd name="T28" fmla="*/ 11 w 76"/>
              <a:gd name="T29" fmla="*/ 20 h 76"/>
              <a:gd name="T30" fmla="*/ 0 w 76"/>
              <a:gd name="T31" fmla="*/ 9 h 76"/>
              <a:gd name="T32" fmla="*/ 9 w 76"/>
              <a:gd name="T33" fmla="*/ 0 h 76"/>
              <a:gd name="T34" fmla="*/ 21 w 76"/>
              <a:gd name="T35" fmla="*/ 11 h 76"/>
              <a:gd name="T36" fmla="*/ 21 w 76"/>
              <a:gd name="T37" fmla="*/ 1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76">
                <a:moveTo>
                  <a:pt x="21" y="18"/>
                </a:moveTo>
                <a:cubicBezTo>
                  <a:pt x="46" y="43"/>
                  <a:pt x="46" y="43"/>
                  <a:pt x="46" y="43"/>
                </a:cubicBezTo>
                <a:cubicBezTo>
                  <a:pt x="52" y="37"/>
                  <a:pt x="52" y="37"/>
                  <a:pt x="52" y="37"/>
                </a:cubicBezTo>
                <a:cubicBezTo>
                  <a:pt x="55" y="40"/>
                  <a:pt x="55" y="40"/>
                  <a:pt x="55" y="40"/>
                </a:cubicBezTo>
                <a:cubicBezTo>
                  <a:pt x="53" y="42"/>
                  <a:pt x="53" y="42"/>
                  <a:pt x="53" y="42"/>
                </a:cubicBezTo>
                <a:cubicBezTo>
                  <a:pt x="74" y="63"/>
                  <a:pt x="74" y="63"/>
                  <a:pt x="74" y="63"/>
                </a:cubicBezTo>
                <a:cubicBezTo>
                  <a:pt x="76" y="65"/>
                  <a:pt x="76" y="70"/>
                  <a:pt x="73" y="73"/>
                </a:cubicBezTo>
                <a:cubicBezTo>
                  <a:pt x="73" y="73"/>
                  <a:pt x="73" y="73"/>
                  <a:pt x="73" y="73"/>
                </a:cubicBezTo>
                <a:cubicBezTo>
                  <a:pt x="70" y="76"/>
                  <a:pt x="65" y="76"/>
                  <a:pt x="63" y="74"/>
                </a:cubicBezTo>
                <a:cubicBezTo>
                  <a:pt x="56" y="67"/>
                  <a:pt x="49" y="60"/>
                  <a:pt x="42" y="53"/>
                </a:cubicBezTo>
                <a:cubicBezTo>
                  <a:pt x="40" y="55"/>
                  <a:pt x="40" y="55"/>
                  <a:pt x="40" y="55"/>
                </a:cubicBezTo>
                <a:cubicBezTo>
                  <a:pt x="37" y="52"/>
                  <a:pt x="37" y="52"/>
                  <a:pt x="37" y="52"/>
                </a:cubicBezTo>
                <a:cubicBezTo>
                  <a:pt x="43" y="46"/>
                  <a:pt x="43" y="46"/>
                  <a:pt x="43" y="46"/>
                </a:cubicBezTo>
                <a:cubicBezTo>
                  <a:pt x="18" y="21"/>
                  <a:pt x="18" y="21"/>
                  <a:pt x="18" y="21"/>
                </a:cubicBezTo>
                <a:cubicBezTo>
                  <a:pt x="11" y="20"/>
                  <a:pt x="11" y="20"/>
                  <a:pt x="11" y="20"/>
                </a:cubicBezTo>
                <a:cubicBezTo>
                  <a:pt x="0" y="9"/>
                  <a:pt x="0" y="9"/>
                  <a:pt x="0" y="9"/>
                </a:cubicBezTo>
                <a:cubicBezTo>
                  <a:pt x="9" y="0"/>
                  <a:pt x="9" y="0"/>
                  <a:pt x="9" y="0"/>
                </a:cubicBezTo>
                <a:cubicBezTo>
                  <a:pt x="21" y="11"/>
                  <a:pt x="21" y="11"/>
                  <a:pt x="21" y="11"/>
                </a:cubicBezTo>
                <a:cubicBezTo>
                  <a:pt x="21" y="18"/>
                  <a:pt x="21" y="18"/>
                  <a:pt x="21" y="18"/>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79" name="Freeform 25"/>
          <p:cNvSpPr/>
          <p:nvPr/>
        </p:nvSpPr>
        <p:spPr bwMode="auto">
          <a:xfrm>
            <a:off x="4927600" y="1971675"/>
            <a:ext cx="330200" cy="180975"/>
          </a:xfrm>
          <a:custGeom>
            <a:avLst/>
            <a:gdLst>
              <a:gd name="T0" fmla="*/ 170 w 208"/>
              <a:gd name="T1" fmla="*/ 0 h 114"/>
              <a:gd name="T2" fmla="*/ 208 w 208"/>
              <a:gd name="T3" fmla="*/ 114 h 114"/>
              <a:gd name="T4" fmla="*/ 18 w 208"/>
              <a:gd name="T5" fmla="*/ 114 h 114"/>
              <a:gd name="T6" fmla="*/ 0 w 208"/>
              <a:gd name="T7" fmla="*/ 62 h 114"/>
              <a:gd name="T8" fmla="*/ 170 w 208"/>
              <a:gd name="T9" fmla="*/ 0 h 114"/>
              <a:gd name="T10" fmla="*/ 170 w 208"/>
              <a:gd name="T11" fmla="*/ 0 h 114"/>
            </a:gdLst>
            <a:ahLst/>
            <a:cxnLst>
              <a:cxn ang="0">
                <a:pos x="T0" y="T1"/>
              </a:cxn>
              <a:cxn ang="0">
                <a:pos x="T2" y="T3"/>
              </a:cxn>
              <a:cxn ang="0">
                <a:pos x="T4" y="T5"/>
              </a:cxn>
              <a:cxn ang="0">
                <a:pos x="T6" y="T7"/>
              </a:cxn>
              <a:cxn ang="0">
                <a:pos x="T8" y="T9"/>
              </a:cxn>
              <a:cxn ang="0">
                <a:pos x="T10" y="T11"/>
              </a:cxn>
            </a:cxnLst>
            <a:rect l="0" t="0" r="r" b="b"/>
            <a:pathLst>
              <a:path w="208" h="114">
                <a:moveTo>
                  <a:pt x="170" y="0"/>
                </a:moveTo>
                <a:lnTo>
                  <a:pt x="208" y="114"/>
                </a:lnTo>
                <a:lnTo>
                  <a:pt x="18" y="114"/>
                </a:lnTo>
                <a:lnTo>
                  <a:pt x="0" y="62"/>
                </a:lnTo>
                <a:lnTo>
                  <a:pt x="170" y="0"/>
                </a:lnTo>
                <a:lnTo>
                  <a:pt x="170" y="0"/>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80" name="Freeform 26"/>
          <p:cNvSpPr>
            <a:spLocks noEditPoints="1"/>
          </p:cNvSpPr>
          <p:nvPr/>
        </p:nvSpPr>
        <p:spPr bwMode="auto">
          <a:xfrm>
            <a:off x="4694238" y="2070100"/>
            <a:ext cx="668338" cy="565150"/>
          </a:xfrm>
          <a:custGeom>
            <a:avLst/>
            <a:gdLst>
              <a:gd name="T0" fmla="*/ 30 w 89"/>
              <a:gd name="T1" fmla="*/ 36 h 75"/>
              <a:gd name="T2" fmla="*/ 17 w 89"/>
              <a:gd name="T3" fmla="*/ 0 h 75"/>
              <a:gd name="T4" fmla="*/ 17 w 89"/>
              <a:gd name="T5" fmla="*/ 1 h 75"/>
              <a:gd name="T6" fmla="*/ 18 w 89"/>
              <a:gd name="T7" fmla="*/ 1 h 75"/>
              <a:gd name="T8" fmla="*/ 18 w 89"/>
              <a:gd name="T9" fmla="*/ 2 h 75"/>
              <a:gd name="T10" fmla="*/ 18 w 89"/>
              <a:gd name="T11" fmla="*/ 2 h 75"/>
              <a:gd name="T12" fmla="*/ 18 w 89"/>
              <a:gd name="T13" fmla="*/ 2 h 75"/>
              <a:gd name="T14" fmla="*/ 18 w 89"/>
              <a:gd name="T15" fmla="*/ 2 h 75"/>
              <a:gd name="T16" fmla="*/ 18 w 89"/>
              <a:gd name="T17" fmla="*/ 3 h 75"/>
              <a:gd name="T18" fmla="*/ 18 w 89"/>
              <a:gd name="T19" fmla="*/ 3 h 75"/>
              <a:gd name="T20" fmla="*/ 18 w 89"/>
              <a:gd name="T21" fmla="*/ 3 h 75"/>
              <a:gd name="T22" fmla="*/ 19 w 89"/>
              <a:gd name="T23" fmla="*/ 4 h 75"/>
              <a:gd name="T24" fmla="*/ 39 w 89"/>
              <a:gd name="T25" fmla="*/ 13 h 75"/>
              <a:gd name="T26" fmla="*/ 84 w 89"/>
              <a:gd name="T27" fmla="*/ 13 h 75"/>
              <a:gd name="T28" fmla="*/ 74 w 89"/>
              <a:gd name="T29" fmla="*/ 45 h 75"/>
              <a:gd name="T30" fmla="*/ 48 w 89"/>
              <a:gd name="T31" fmla="*/ 45 h 75"/>
              <a:gd name="T32" fmla="*/ 74 w 89"/>
              <a:gd name="T33" fmla="*/ 54 h 75"/>
              <a:gd name="T34" fmla="*/ 33 w 89"/>
              <a:gd name="T35" fmla="*/ 58 h 75"/>
              <a:gd name="T36" fmla="*/ 14 w 89"/>
              <a:gd name="T37" fmla="*/ 5 h 75"/>
              <a:gd name="T38" fmla="*/ 71 w 89"/>
              <a:gd name="T39" fmla="*/ 67 h 75"/>
              <a:gd name="T40" fmla="*/ 67 w 89"/>
              <a:gd name="T41" fmla="*/ 59 h 75"/>
              <a:gd name="T42" fmla="*/ 67 w 89"/>
              <a:gd name="T43" fmla="*/ 59 h 75"/>
              <a:gd name="T44" fmla="*/ 25 w 89"/>
              <a:gd name="T45" fmla="*/ 22 h 75"/>
              <a:gd name="T46" fmla="*/ 25 w 89"/>
              <a:gd name="T47" fmla="*/ 22 h 75"/>
              <a:gd name="T48" fmla="*/ 23 w 89"/>
              <a:gd name="T49" fmla="*/ 17 h 75"/>
              <a:gd name="T50" fmla="*/ 24 w 89"/>
              <a:gd name="T51" fmla="*/ 18 h 75"/>
              <a:gd name="T52" fmla="*/ 24 w 89"/>
              <a:gd name="T53" fmla="*/ 18 h 75"/>
              <a:gd name="T54" fmla="*/ 24 w 89"/>
              <a:gd name="T55" fmla="*/ 19 h 75"/>
              <a:gd name="T56" fmla="*/ 24 w 89"/>
              <a:gd name="T57" fmla="*/ 20 h 75"/>
              <a:gd name="T58" fmla="*/ 24 w 89"/>
              <a:gd name="T59" fmla="*/ 20 h 75"/>
              <a:gd name="T60" fmla="*/ 24 w 89"/>
              <a:gd name="T61" fmla="*/ 20 h 75"/>
              <a:gd name="T62" fmla="*/ 27 w 89"/>
              <a:gd name="T63" fmla="*/ 27 h 75"/>
              <a:gd name="T64" fmla="*/ 27 w 89"/>
              <a:gd name="T65" fmla="*/ 27 h 75"/>
              <a:gd name="T66" fmla="*/ 27 w 89"/>
              <a:gd name="T67" fmla="*/ 27 h 75"/>
              <a:gd name="T68" fmla="*/ 27 w 89"/>
              <a:gd name="T69" fmla="*/ 28 h 75"/>
              <a:gd name="T70" fmla="*/ 27 w 89"/>
              <a:gd name="T71" fmla="*/ 28 h 75"/>
              <a:gd name="T72" fmla="*/ 27 w 89"/>
              <a:gd name="T73" fmla="*/ 27 h 75"/>
              <a:gd name="T74" fmla="*/ 18 w 89"/>
              <a:gd name="T75" fmla="*/ 2 h 75"/>
              <a:gd name="T76" fmla="*/ 18 w 89"/>
              <a:gd name="T77" fmla="*/ 2 h 75"/>
              <a:gd name="T78" fmla="*/ 18 w 89"/>
              <a:gd name="T79" fmla="*/ 4 h 75"/>
              <a:gd name="T80" fmla="*/ 35 w 89"/>
              <a:gd name="T81" fmla="*/ 67 h 75"/>
              <a:gd name="T82" fmla="*/ 39 w 89"/>
              <a:gd name="T83" fmla="*/ 75 h 75"/>
              <a:gd name="T84" fmla="*/ 58 w 89"/>
              <a:gd name="T85" fmla="*/ 41 h 75"/>
              <a:gd name="T86" fmla="*/ 63 w 89"/>
              <a:gd name="T87" fmla="*/ 41 h 75"/>
              <a:gd name="T88" fmla="*/ 63 w 89"/>
              <a:gd name="T89" fmla="*/ 41 h 75"/>
              <a:gd name="T90" fmla="*/ 25 w 89"/>
              <a:gd name="T91" fmla="*/ 21 h 75"/>
              <a:gd name="T92" fmla="*/ 25 w 89"/>
              <a:gd name="T93" fmla="*/ 21 h 75"/>
              <a:gd name="T94" fmla="*/ 25 w 89"/>
              <a:gd name="T95" fmla="*/ 22 h 75"/>
              <a:gd name="T96" fmla="*/ 61 w 89"/>
              <a:gd name="T97" fmla="*/ 22 h 75"/>
              <a:gd name="T98" fmla="*/ 46 w 89"/>
              <a:gd name="T99" fmla="*/ 31 h 75"/>
              <a:gd name="T100" fmla="*/ 64 w 89"/>
              <a:gd name="T101" fmla="*/ 31 h 75"/>
              <a:gd name="T102" fmla="*/ 64 w 89"/>
              <a:gd name="T103" fmla="*/ 31 h 75"/>
              <a:gd name="T104" fmla="*/ 81 w 89"/>
              <a:gd name="T105" fmla="*/ 2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75">
                <a:moveTo>
                  <a:pt x="32" y="41"/>
                </a:moveTo>
                <a:cubicBezTo>
                  <a:pt x="43" y="41"/>
                  <a:pt x="43" y="41"/>
                  <a:pt x="43" y="41"/>
                </a:cubicBezTo>
                <a:cubicBezTo>
                  <a:pt x="43" y="39"/>
                  <a:pt x="43" y="37"/>
                  <a:pt x="42" y="36"/>
                </a:cubicBezTo>
                <a:cubicBezTo>
                  <a:pt x="38" y="36"/>
                  <a:pt x="34" y="36"/>
                  <a:pt x="30" y="36"/>
                </a:cubicBezTo>
                <a:cubicBezTo>
                  <a:pt x="31" y="37"/>
                  <a:pt x="31" y="39"/>
                  <a:pt x="32" y="41"/>
                </a:cubicBezTo>
                <a:close/>
                <a:moveTo>
                  <a:pt x="0" y="0"/>
                </a:moveTo>
                <a:cubicBezTo>
                  <a:pt x="12" y="0"/>
                  <a:pt x="12" y="0"/>
                  <a:pt x="12" y="0"/>
                </a:cubicBezTo>
                <a:cubicBezTo>
                  <a:pt x="17" y="0"/>
                  <a:pt x="17" y="0"/>
                  <a:pt x="17" y="0"/>
                </a:cubicBezTo>
                <a:cubicBezTo>
                  <a:pt x="17" y="0"/>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8" y="1"/>
                  <a:pt x="18" y="1"/>
                  <a:pt x="18" y="1"/>
                </a:cubicBezTo>
                <a:cubicBezTo>
                  <a:pt x="18" y="1"/>
                  <a:pt x="18" y="1"/>
                  <a:pt x="18"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2"/>
                </a:cubicBezTo>
                <a:cubicBezTo>
                  <a:pt x="18" y="2"/>
                  <a:pt x="18" y="2"/>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4"/>
                  <a:pt x="18" y="4"/>
                </a:cubicBezTo>
                <a:cubicBezTo>
                  <a:pt x="18" y="4"/>
                  <a:pt x="18" y="4"/>
                  <a:pt x="18" y="4"/>
                </a:cubicBezTo>
                <a:cubicBezTo>
                  <a:pt x="18" y="4"/>
                  <a:pt x="18" y="4"/>
                  <a:pt x="18" y="4"/>
                </a:cubicBezTo>
                <a:cubicBezTo>
                  <a:pt x="18" y="4"/>
                  <a:pt x="19" y="4"/>
                  <a:pt x="19" y="4"/>
                </a:cubicBezTo>
                <a:cubicBezTo>
                  <a:pt x="19" y="4"/>
                  <a:pt x="19" y="4"/>
                  <a:pt x="19" y="4"/>
                </a:cubicBezTo>
                <a:cubicBezTo>
                  <a:pt x="19" y="4"/>
                  <a:pt x="19" y="5"/>
                  <a:pt x="19" y="5"/>
                </a:cubicBezTo>
                <a:cubicBezTo>
                  <a:pt x="20" y="8"/>
                  <a:pt x="21" y="10"/>
                  <a:pt x="22" y="13"/>
                </a:cubicBezTo>
                <a:cubicBezTo>
                  <a:pt x="39" y="13"/>
                  <a:pt x="39" y="13"/>
                  <a:pt x="39" y="13"/>
                </a:cubicBezTo>
                <a:cubicBezTo>
                  <a:pt x="44" y="13"/>
                  <a:pt x="44" y="13"/>
                  <a:pt x="44" y="13"/>
                </a:cubicBezTo>
                <a:cubicBezTo>
                  <a:pt x="62" y="13"/>
                  <a:pt x="62" y="13"/>
                  <a:pt x="62" y="13"/>
                </a:cubicBezTo>
                <a:cubicBezTo>
                  <a:pt x="67" y="13"/>
                  <a:pt x="67" y="13"/>
                  <a:pt x="67" y="13"/>
                </a:cubicBezTo>
                <a:cubicBezTo>
                  <a:pt x="84" y="13"/>
                  <a:pt x="84" y="13"/>
                  <a:pt x="84" y="13"/>
                </a:cubicBezTo>
                <a:cubicBezTo>
                  <a:pt x="85" y="13"/>
                  <a:pt x="85" y="13"/>
                  <a:pt x="85" y="13"/>
                </a:cubicBezTo>
                <a:cubicBezTo>
                  <a:pt x="89" y="13"/>
                  <a:pt x="89" y="13"/>
                  <a:pt x="89" y="13"/>
                </a:cubicBezTo>
                <a:cubicBezTo>
                  <a:pt x="85" y="24"/>
                  <a:pt x="81" y="34"/>
                  <a:pt x="77" y="45"/>
                </a:cubicBezTo>
                <a:cubicBezTo>
                  <a:pt x="74" y="45"/>
                  <a:pt x="74" y="45"/>
                  <a:pt x="74" y="45"/>
                </a:cubicBezTo>
                <a:cubicBezTo>
                  <a:pt x="72" y="45"/>
                  <a:pt x="72" y="45"/>
                  <a:pt x="72" y="45"/>
                </a:cubicBezTo>
                <a:cubicBezTo>
                  <a:pt x="62" y="45"/>
                  <a:pt x="62" y="45"/>
                  <a:pt x="62" y="45"/>
                </a:cubicBezTo>
                <a:cubicBezTo>
                  <a:pt x="58" y="45"/>
                  <a:pt x="58" y="45"/>
                  <a:pt x="58" y="45"/>
                </a:cubicBezTo>
                <a:cubicBezTo>
                  <a:pt x="48" y="45"/>
                  <a:pt x="48" y="45"/>
                  <a:pt x="48" y="45"/>
                </a:cubicBezTo>
                <a:cubicBezTo>
                  <a:pt x="44" y="45"/>
                  <a:pt x="44" y="45"/>
                  <a:pt x="44" y="45"/>
                </a:cubicBezTo>
                <a:cubicBezTo>
                  <a:pt x="33" y="45"/>
                  <a:pt x="33" y="45"/>
                  <a:pt x="33" y="45"/>
                </a:cubicBezTo>
                <a:cubicBezTo>
                  <a:pt x="34" y="48"/>
                  <a:pt x="35" y="51"/>
                  <a:pt x="36" y="54"/>
                </a:cubicBezTo>
                <a:cubicBezTo>
                  <a:pt x="74" y="54"/>
                  <a:pt x="74" y="54"/>
                  <a:pt x="74" y="54"/>
                </a:cubicBezTo>
                <a:cubicBezTo>
                  <a:pt x="73" y="58"/>
                  <a:pt x="73" y="58"/>
                  <a:pt x="73" y="58"/>
                </a:cubicBezTo>
                <a:cubicBezTo>
                  <a:pt x="38" y="58"/>
                  <a:pt x="38" y="58"/>
                  <a:pt x="38" y="58"/>
                </a:cubicBezTo>
                <a:cubicBezTo>
                  <a:pt x="33" y="58"/>
                  <a:pt x="33" y="58"/>
                  <a:pt x="33" y="58"/>
                </a:cubicBezTo>
                <a:cubicBezTo>
                  <a:pt x="33" y="58"/>
                  <a:pt x="33" y="58"/>
                  <a:pt x="33" y="58"/>
                </a:cubicBezTo>
                <a:cubicBezTo>
                  <a:pt x="33" y="58"/>
                  <a:pt x="33" y="58"/>
                  <a:pt x="33" y="58"/>
                </a:cubicBezTo>
                <a:cubicBezTo>
                  <a:pt x="32" y="54"/>
                  <a:pt x="30" y="50"/>
                  <a:pt x="29" y="45"/>
                </a:cubicBezTo>
                <a:cubicBezTo>
                  <a:pt x="28" y="45"/>
                  <a:pt x="28" y="45"/>
                  <a:pt x="28" y="45"/>
                </a:cubicBezTo>
                <a:cubicBezTo>
                  <a:pt x="24" y="32"/>
                  <a:pt x="19" y="18"/>
                  <a:pt x="14" y="5"/>
                </a:cubicBezTo>
                <a:cubicBezTo>
                  <a:pt x="0" y="5"/>
                  <a:pt x="0" y="5"/>
                  <a:pt x="0" y="5"/>
                </a:cubicBezTo>
                <a:cubicBezTo>
                  <a:pt x="0" y="0"/>
                  <a:pt x="0" y="0"/>
                  <a:pt x="0" y="0"/>
                </a:cubicBezTo>
                <a:close/>
                <a:moveTo>
                  <a:pt x="67" y="63"/>
                </a:moveTo>
                <a:cubicBezTo>
                  <a:pt x="69" y="63"/>
                  <a:pt x="71" y="65"/>
                  <a:pt x="71" y="67"/>
                </a:cubicBezTo>
                <a:cubicBezTo>
                  <a:pt x="71" y="69"/>
                  <a:pt x="69" y="70"/>
                  <a:pt x="67" y="70"/>
                </a:cubicBezTo>
                <a:cubicBezTo>
                  <a:pt x="65" y="70"/>
                  <a:pt x="63" y="69"/>
                  <a:pt x="63" y="67"/>
                </a:cubicBezTo>
                <a:cubicBezTo>
                  <a:pt x="63" y="65"/>
                  <a:pt x="65" y="63"/>
                  <a:pt x="67" y="63"/>
                </a:cubicBezTo>
                <a:close/>
                <a:moveTo>
                  <a:pt x="67" y="59"/>
                </a:moveTo>
                <a:cubicBezTo>
                  <a:pt x="71" y="59"/>
                  <a:pt x="75" y="62"/>
                  <a:pt x="75" y="67"/>
                </a:cubicBezTo>
                <a:cubicBezTo>
                  <a:pt x="75" y="71"/>
                  <a:pt x="71" y="75"/>
                  <a:pt x="67" y="75"/>
                </a:cubicBezTo>
                <a:cubicBezTo>
                  <a:pt x="63" y="75"/>
                  <a:pt x="59" y="71"/>
                  <a:pt x="59" y="67"/>
                </a:cubicBezTo>
                <a:cubicBezTo>
                  <a:pt x="59" y="62"/>
                  <a:pt x="63" y="59"/>
                  <a:pt x="67" y="59"/>
                </a:cubicBezTo>
                <a:close/>
                <a:moveTo>
                  <a:pt x="25" y="21"/>
                </a:moveTo>
                <a:cubicBezTo>
                  <a:pt x="25" y="21"/>
                  <a:pt x="25" y="21"/>
                  <a:pt x="25" y="22"/>
                </a:cubicBezTo>
                <a:cubicBezTo>
                  <a:pt x="25" y="22"/>
                  <a:pt x="25" y="22"/>
                  <a:pt x="25" y="22"/>
                </a:cubicBezTo>
                <a:cubicBezTo>
                  <a:pt x="25" y="22"/>
                  <a:pt x="25" y="22"/>
                  <a:pt x="25" y="22"/>
                </a:cubicBezTo>
                <a:cubicBezTo>
                  <a:pt x="25" y="22"/>
                  <a:pt x="25" y="22"/>
                  <a:pt x="25" y="22"/>
                </a:cubicBezTo>
                <a:cubicBezTo>
                  <a:pt x="25" y="22"/>
                  <a:pt x="25" y="22"/>
                  <a:pt x="25" y="22"/>
                </a:cubicBezTo>
                <a:cubicBezTo>
                  <a:pt x="25" y="21"/>
                  <a:pt x="25" y="21"/>
                  <a:pt x="25" y="21"/>
                </a:cubicBezTo>
                <a:close/>
                <a:moveTo>
                  <a:pt x="25" y="22"/>
                </a:moveTo>
                <a:cubicBezTo>
                  <a:pt x="25" y="22"/>
                  <a:pt x="25" y="22"/>
                  <a:pt x="25" y="22"/>
                </a:cubicBezTo>
                <a:cubicBezTo>
                  <a:pt x="30" y="22"/>
                  <a:pt x="35" y="22"/>
                  <a:pt x="40" y="22"/>
                </a:cubicBezTo>
                <a:cubicBezTo>
                  <a:pt x="40" y="21"/>
                  <a:pt x="40" y="19"/>
                  <a:pt x="40" y="17"/>
                </a:cubicBezTo>
                <a:cubicBezTo>
                  <a:pt x="23" y="17"/>
                  <a:pt x="23" y="17"/>
                  <a:pt x="23" y="17"/>
                </a:cubicBezTo>
                <a:cubicBezTo>
                  <a:pt x="23" y="17"/>
                  <a:pt x="23" y="18"/>
                  <a:pt x="23" y="18"/>
                </a:cubicBezTo>
                <a:cubicBezTo>
                  <a:pt x="23" y="18"/>
                  <a:pt x="23"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8"/>
                  <a:pt x="24" y="18"/>
                  <a:pt x="24" y="18"/>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19"/>
                  <a:pt x="24" y="19"/>
                </a:cubicBezTo>
                <a:cubicBezTo>
                  <a:pt x="24" y="19"/>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2"/>
                  <a:pt x="25" y="22"/>
                  <a:pt x="25" y="22"/>
                </a:cubicBezTo>
                <a:close/>
                <a:moveTo>
                  <a:pt x="27" y="27"/>
                </a:move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8" y="29"/>
                  <a:pt x="28" y="30"/>
                  <a:pt x="28" y="31"/>
                </a:cubicBezTo>
                <a:cubicBezTo>
                  <a:pt x="33" y="31"/>
                  <a:pt x="37" y="31"/>
                  <a:pt x="42" y="31"/>
                </a:cubicBezTo>
                <a:cubicBezTo>
                  <a:pt x="41" y="30"/>
                  <a:pt x="41" y="28"/>
                  <a:pt x="41" y="27"/>
                </a:cubicBezTo>
                <a:cubicBezTo>
                  <a:pt x="36" y="27"/>
                  <a:pt x="31" y="27"/>
                  <a:pt x="27" y="27"/>
                </a:cubicBezTo>
                <a:close/>
                <a:moveTo>
                  <a:pt x="17" y="0"/>
                </a:moveTo>
                <a:cubicBezTo>
                  <a:pt x="17" y="0"/>
                  <a:pt x="17" y="1"/>
                  <a:pt x="17" y="1"/>
                </a:cubicBezTo>
                <a:cubicBezTo>
                  <a:pt x="17" y="0"/>
                  <a:pt x="17" y="0"/>
                  <a:pt x="17" y="0"/>
                </a:cubicBezTo>
                <a:close/>
                <a:moveTo>
                  <a:pt x="18" y="2"/>
                </a:moveTo>
                <a:cubicBezTo>
                  <a:pt x="18" y="2"/>
                  <a:pt x="18" y="2"/>
                  <a:pt x="18" y="2"/>
                </a:cubicBezTo>
                <a:cubicBezTo>
                  <a:pt x="18" y="2"/>
                  <a:pt x="18" y="2"/>
                  <a:pt x="18" y="2"/>
                </a:cubicBezTo>
                <a:close/>
                <a:moveTo>
                  <a:pt x="18" y="2"/>
                </a:moveTo>
                <a:cubicBezTo>
                  <a:pt x="18" y="2"/>
                  <a:pt x="18" y="2"/>
                  <a:pt x="18" y="2"/>
                </a:cubicBezTo>
                <a:cubicBezTo>
                  <a:pt x="18" y="2"/>
                  <a:pt x="18" y="2"/>
                  <a:pt x="18" y="2"/>
                </a:cubicBezTo>
                <a:close/>
                <a:moveTo>
                  <a:pt x="18" y="4"/>
                </a:moveTo>
                <a:cubicBezTo>
                  <a:pt x="18" y="4"/>
                  <a:pt x="19" y="4"/>
                  <a:pt x="19" y="4"/>
                </a:cubicBezTo>
                <a:cubicBezTo>
                  <a:pt x="18" y="4"/>
                  <a:pt x="18" y="4"/>
                  <a:pt x="18" y="4"/>
                </a:cubicBezTo>
                <a:close/>
                <a:moveTo>
                  <a:pt x="39" y="63"/>
                </a:moveTo>
                <a:cubicBezTo>
                  <a:pt x="41" y="63"/>
                  <a:pt x="42" y="65"/>
                  <a:pt x="42" y="67"/>
                </a:cubicBezTo>
                <a:cubicBezTo>
                  <a:pt x="42" y="69"/>
                  <a:pt x="41" y="70"/>
                  <a:pt x="39" y="70"/>
                </a:cubicBezTo>
                <a:cubicBezTo>
                  <a:pt x="37" y="70"/>
                  <a:pt x="35" y="69"/>
                  <a:pt x="35" y="67"/>
                </a:cubicBezTo>
                <a:cubicBezTo>
                  <a:pt x="35" y="65"/>
                  <a:pt x="37" y="63"/>
                  <a:pt x="39" y="63"/>
                </a:cubicBezTo>
                <a:close/>
                <a:moveTo>
                  <a:pt x="39" y="59"/>
                </a:moveTo>
                <a:cubicBezTo>
                  <a:pt x="43" y="59"/>
                  <a:pt x="46" y="62"/>
                  <a:pt x="46" y="67"/>
                </a:cubicBezTo>
                <a:cubicBezTo>
                  <a:pt x="46" y="71"/>
                  <a:pt x="43" y="75"/>
                  <a:pt x="39" y="75"/>
                </a:cubicBezTo>
                <a:cubicBezTo>
                  <a:pt x="34" y="75"/>
                  <a:pt x="31" y="71"/>
                  <a:pt x="31" y="67"/>
                </a:cubicBezTo>
                <a:cubicBezTo>
                  <a:pt x="31" y="62"/>
                  <a:pt x="34" y="59"/>
                  <a:pt x="39" y="59"/>
                </a:cubicBezTo>
                <a:close/>
                <a:moveTo>
                  <a:pt x="47" y="41"/>
                </a:moveTo>
                <a:cubicBezTo>
                  <a:pt x="58" y="41"/>
                  <a:pt x="58" y="41"/>
                  <a:pt x="58" y="41"/>
                </a:cubicBezTo>
                <a:cubicBezTo>
                  <a:pt x="58" y="39"/>
                  <a:pt x="59" y="37"/>
                  <a:pt x="59" y="36"/>
                </a:cubicBezTo>
                <a:cubicBezTo>
                  <a:pt x="55" y="36"/>
                  <a:pt x="51" y="36"/>
                  <a:pt x="47" y="36"/>
                </a:cubicBezTo>
                <a:cubicBezTo>
                  <a:pt x="47" y="37"/>
                  <a:pt x="47" y="39"/>
                  <a:pt x="47" y="41"/>
                </a:cubicBezTo>
                <a:close/>
                <a:moveTo>
                  <a:pt x="63" y="41"/>
                </a:moveTo>
                <a:cubicBezTo>
                  <a:pt x="74" y="41"/>
                  <a:pt x="74" y="41"/>
                  <a:pt x="74" y="41"/>
                </a:cubicBezTo>
                <a:cubicBezTo>
                  <a:pt x="75" y="39"/>
                  <a:pt x="75" y="37"/>
                  <a:pt x="76" y="36"/>
                </a:cubicBezTo>
                <a:cubicBezTo>
                  <a:pt x="72" y="36"/>
                  <a:pt x="68" y="36"/>
                  <a:pt x="63" y="36"/>
                </a:cubicBezTo>
                <a:cubicBezTo>
                  <a:pt x="63" y="37"/>
                  <a:pt x="63" y="39"/>
                  <a:pt x="63" y="41"/>
                </a:cubicBezTo>
                <a:close/>
                <a:moveTo>
                  <a:pt x="27" y="27"/>
                </a:moveTo>
                <a:cubicBezTo>
                  <a:pt x="27" y="27"/>
                  <a:pt x="27" y="27"/>
                  <a:pt x="27" y="27"/>
                </a:cubicBezTo>
                <a:cubicBezTo>
                  <a:pt x="27" y="27"/>
                  <a:pt x="27" y="27"/>
                  <a:pt x="27" y="27"/>
                </a:cubicBezTo>
                <a:close/>
                <a:moveTo>
                  <a:pt x="25" y="21"/>
                </a:move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ubicBezTo>
                  <a:pt x="25" y="21"/>
                  <a:pt x="25" y="21"/>
                  <a:pt x="25" y="21"/>
                </a:cubicBezTo>
                <a:close/>
                <a:moveTo>
                  <a:pt x="25" y="22"/>
                </a:moveTo>
                <a:cubicBezTo>
                  <a:pt x="25" y="22"/>
                  <a:pt x="25" y="22"/>
                  <a:pt x="25" y="22"/>
                </a:cubicBezTo>
                <a:cubicBezTo>
                  <a:pt x="25" y="22"/>
                  <a:pt x="25" y="22"/>
                  <a:pt x="25" y="22"/>
                </a:cubicBezTo>
                <a:close/>
                <a:moveTo>
                  <a:pt x="44" y="17"/>
                </a:moveTo>
                <a:cubicBezTo>
                  <a:pt x="44" y="19"/>
                  <a:pt x="45" y="21"/>
                  <a:pt x="45" y="22"/>
                </a:cubicBezTo>
                <a:cubicBezTo>
                  <a:pt x="50" y="22"/>
                  <a:pt x="55" y="22"/>
                  <a:pt x="61" y="22"/>
                </a:cubicBezTo>
                <a:cubicBezTo>
                  <a:pt x="61" y="21"/>
                  <a:pt x="61" y="19"/>
                  <a:pt x="61" y="17"/>
                </a:cubicBezTo>
                <a:cubicBezTo>
                  <a:pt x="44" y="17"/>
                  <a:pt x="44" y="17"/>
                  <a:pt x="44" y="17"/>
                </a:cubicBezTo>
                <a:close/>
                <a:moveTo>
                  <a:pt x="46" y="27"/>
                </a:moveTo>
                <a:cubicBezTo>
                  <a:pt x="46" y="28"/>
                  <a:pt x="46" y="30"/>
                  <a:pt x="46" y="31"/>
                </a:cubicBezTo>
                <a:cubicBezTo>
                  <a:pt x="51" y="31"/>
                  <a:pt x="55" y="31"/>
                  <a:pt x="59" y="31"/>
                </a:cubicBezTo>
                <a:cubicBezTo>
                  <a:pt x="60" y="30"/>
                  <a:pt x="60" y="28"/>
                  <a:pt x="60" y="27"/>
                </a:cubicBezTo>
                <a:cubicBezTo>
                  <a:pt x="55" y="27"/>
                  <a:pt x="50" y="27"/>
                  <a:pt x="46" y="27"/>
                </a:cubicBezTo>
                <a:close/>
                <a:moveTo>
                  <a:pt x="64" y="31"/>
                </a:moveTo>
                <a:cubicBezTo>
                  <a:pt x="64" y="30"/>
                  <a:pt x="64" y="28"/>
                  <a:pt x="65" y="27"/>
                </a:cubicBezTo>
                <a:cubicBezTo>
                  <a:pt x="70" y="27"/>
                  <a:pt x="74" y="27"/>
                  <a:pt x="79" y="27"/>
                </a:cubicBezTo>
                <a:cubicBezTo>
                  <a:pt x="78" y="28"/>
                  <a:pt x="78" y="30"/>
                  <a:pt x="77" y="31"/>
                </a:cubicBezTo>
                <a:cubicBezTo>
                  <a:pt x="73" y="31"/>
                  <a:pt x="69" y="31"/>
                  <a:pt x="64" y="31"/>
                </a:cubicBezTo>
                <a:close/>
                <a:moveTo>
                  <a:pt x="65" y="22"/>
                </a:moveTo>
                <a:cubicBezTo>
                  <a:pt x="65" y="21"/>
                  <a:pt x="66" y="19"/>
                  <a:pt x="66" y="17"/>
                </a:cubicBezTo>
                <a:cubicBezTo>
                  <a:pt x="82" y="17"/>
                  <a:pt x="82" y="17"/>
                  <a:pt x="82" y="17"/>
                </a:cubicBezTo>
                <a:cubicBezTo>
                  <a:pt x="82" y="19"/>
                  <a:pt x="81" y="21"/>
                  <a:pt x="81" y="22"/>
                </a:cubicBezTo>
                <a:cubicBezTo>
                  <a:pt x="76" y="22"/>
                  <a:pt x="71" y="22"/>
                  <a:pt x="65" y="22"/>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81" name="Freeform 27"/>
          <p:cNvSpPr/>
          <p:nvPr/>
        </p:nvSpPr>
        <p:spPr bwMode="auto">
          <a:xfrm>
            <a:off x="6745288" y="2303463"/>
            <a:ext cx="561975" cy="255588"/>
          </a:xfrm>
          <a:custGeom>
            <a:avLst/>
            <a:gdLst>
              <a:gd name="T0" fmla="*/ 0 w 75"/>
              <a:gd name="T1" fmla="*/ 16 h 34"/>
              <a:gd name="T2" fmla="*/ 7 w 75"/>
              <a:gd name="T3" fmla="*/ 5 h 34"/>
              <a:gd name="T4" fmla="*/ 25 w 75"/>
              <a:gd name="T5" fmla="*/ 0 h 34"/>
              <a:gd name="T6" fmla="*/ 37 w 75"/>
              <a:gd name="T7" fmla="*/ 21 h 34"/>
              <a:gd name="T8" fmla="*/ 50 w 75"/>
              <a:gd name="T9" fmla="*/ 0 h 34"/>
              <a:gd name="T10" fmla="*/ 67 w 75"/>
              <a:gd name="T11" fmla="*/ 5 h 34"/>
              <a:gd name="T12" fmla="*/ 75 w 75"/>
              <a:gd name="T13" fmla="*/ 16 h 34"/>
              <a:gd name="T14" fmla="*/ 75 w 75"/>
              <a:gd name="T15" fmla="*/ 34 h 34"/>
              <a:gd name="T16" fmla="*/ 37 w 75"/>
              <a:gd name="T17" fmla="*/ 34 h 34"/>
              <a:gd name="T18" fmla="*/ 0 w 75"/>
              <a:gd name="T19" fmla="*/ 34 h 34"/>
              <a:gd name="T20" fmla="*/ 0 w 75"/>
              <a:gd name="T21"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34">
                <a:moveTo>
                  <a:pt x="0" y="16"/>
                </a:moveTo>
                <a:cubicBezTo>
                  <a:pt x="0" y="11"/>
                  <a:pt x="2" y="7"/>
                  <a:pt x="7" y="5"/>
                </a:cubicBezTo>
                <a:cubicBezTo>
                  <a:pt x="25" y="0"/>
                  <a:pt x="25" y="0"/>
                  <a:pt x="25" y="0"/>
                </a:cubicBezTo>
                <a:cubicBezTo>
                  <a:pt x="37" y="21"/>
                  <a:pt x="37" y="21"/>
                  <a:pt x="37" y="21"/>
                </a:cubicBezTo>
                <a:cubicBezTo>
                  <a:pt x="50" y="0"/>
                  <a:pt x="50" y="0"/>
                  <a:pt x="50" y="0"/>
                </a:cubicBezTo>
                <a:cubicBezTo>
                  <a:pt x="67" y="5"/>
                  <a:pt x="67" y="5"/>
                  <a:pt x="67" y="5"/>
                </a:cubicBezTo>
                <a:cubicBezTo>
                  <a:pt x="72" y="7"/>
                  <a:pt x="75" y="11"/>
                  <a:pt x="75" y="16"/>
                </a:cubicBezTo>
                <a:cubicBezTo>
                  <a:pt x="75" y="34"/>
                  <a:pt x="75" y="34"/>
                  <a:pt x="75" y="34"/>
                </a:cubicBezTo>
                <a:cubicBezTo>
                  <a:pt x="37" y="34"/>
                  <a:pt x="37" y="34"/>
                  <a:pt x="37" y="34"/>
                </a:cubicBezTo>
                <a:cubicBezTo>
                  <a:pt x="0" y="34"/>
                  <a:pt x="0" y="34"/>
                  <a:pt x="0" y="34"/>
                </a:cubicBezTo>
                <a:cubicBezTo>
                  <a:pt x="0" y="16"/>
                  <a:pt x="0" y="16"/>
                  <a:pt x="0" y="16"/>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82" name="Freeform 28"/>
          <p:cNvSpPr/>
          <p:nvPr/>
        </p:nvSpPr>
        <p:spPr bwMode="auto">
          <a:xfrm>
            <a:off x="6894513" y="1995488"/>
            <a:ext cx="263525" cy="307975"/>
          </a:xfrm>
          <a:custGeom>
            <a:avLst/>
            <a:gdLst>
              <a:gd name="T0" fmla="*/ 17 w 35"/>
              <a:gd name="T1" fmla="*/ 41 h 41"/>
              <a:gd name="T2" fmla="*/ 5 w 35"/>
              <a:gd name="T3" fmla="*/ 32 h 41"/>
              <a:gd name="T4" fmla="*/ 1 w 35"/>
              <a:gd name="T5" fmla="*/ 12 h 41"/>
              <a:gd name="T6" fmla="*/ 17 w 35"/>
              <a:gd name="T7" fmla="*/ 0 h 41"/>
              <a:gd name="T8" fmla="*/ 33 w 35"/>
              <a:gd name="T9" fmla="*/ 12 h 41"/>
              <a:gd name="T10" fmla="*/ 29 w 35"/>
              <a:gd name="T11" fmla="*/ 32 h 41"/>
              <a:gd name="T12" fmla="*/ 17 w 35"/>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35" h="41">
                <a:moveTo>
                  <a:pt x="17" y="41"/>
                </a:moveTo>
                <a:cubicBezTo>
                  <a:pt x="12" y="41"/>
                  <a:pt x="8" y="37"/>
                  <a:pt x="5" y="32"/>
                </a:cubicBezTo>
                <a:cubicBezTo>
                  <a:pt x="1" y="26"/>
                  <a:pt x="0" y="18"/>
                  <a:pt x="1" y="12"/>
                </a:cubicBezTo>
                <a:cubicBezTo>
                  <a:pt x="3" y="5"/>
                  <a:pt x="8" y="0"/>
                  <a:pt x="17" y="0"/>
                </a:cubicBezTo>
                <a:cubicBezTo>
                  <a:pt x="26" y="0"/>
                  <a:pt x="31" y="5"/>
                  <a:pt x="33" y="12"/>
                </a:cubicBezTo>
                <a:cubicBezTo>
                  <a:pt x="35" y="18"/>
                  <a:pt x="33" y="26"/>
                  <a:pt x="29" y="32"/>
                </a:cubicBezTo>
                <a:cubicBezTo>
                  <a:pt x="26" y="37"/>
                  <a:pt x="22" y="41"/>
                  <a:pt x="17" y="41"/>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83" name="Freeform 29"/>
          <p:cNvSpPr/>
          <p:nvPr/>
        </p:nvSpPr>
        <p:spPr bwMode="auto">
          <a:xfrm>
            <a:off x="7112000" y="2438400"/>
            <a:ext cx="112713" cy="76200"/>
          </a:xfrm>
          <a:custGeom>
            <a:avLst/>
            <a:gdLst>
              <a:gd name="T0" fmla="*/ 2 w 15"/>
              <a:gd name="T1" fmla="*/ 0 h 10"/>
              <a:gd name="T2" fmla="*/ 14 w 15"/>
              <a:gd name="T3" fmla="*/ 0 h 10"/>
              <a:gd name="T4" fmla="*/ 15 w 15"/>
              <a:gd name="T5" fmla="*/ 2 h 10"/>
              <a:gd name="T6" fmla="*/ 15 w 15"/>
              <a:gd name="T7" fmla="*/ 8 h 10"/>
              <a:gd name="T8" fmla="*/ 14 w 15"/>
              <a:gd name="T9" fmla="*/ 10 h 10"/>
              <a:gd name="T10" fmla="*/ 2 w 15"/>
              <a:gd name="T11" fmla="*/ 10 h 10"/>
              <a:gd name="T12" fmla="*/ 0 w 15"/>
              <a:gd name="T13" fmla="*/ 8 h 10"/>
              <a:gd name="T14" fmla="*/ 0 w 15"/>
              <a:gd name="T15" fmla="*/ 2 h 10"/>
              <a:gd name="T16" fmla="*/ 2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2" y="0"/>
                </a:moveTo>
                <a:cubicBezTo>
                  <a:pt x="14" y="0"/>
                  <a:pt x="14" y="0"/>
                  <a:pt x="14" y="0"/>
                </a:cubicBezTo>
                <a:cubicBezTo>
                  <a:pt x="15" y="0"/>
                  <a:pt x="15" y="1"/>
                  <a:pt x="15" y="2"/>
                </a:cubicBezTo>
                <a:cubicBezTo>
                  <a:pt x="15" y="8"/>
                  <a:pt x="15" y="8"/>
                  <a:pt x="15" y="8"/>
                </a:cubicBezTo>
                <a:cubicBezTo>
                  <a:pt x="15" y="9"/>
                  <a:pt x="15" y="10"/>
                  <a:pt x="14" y="10"/>
                </a:cubicBezTo>
                <a:cubicBezTo>
                  <a:pt x="2" y="10"/>
                  <a:pt x="2" y="10"/>
                  <a:pt x="2" y="10"/>
                </a:cubicBezTo>
                <a:cubicBezTo>
                  <a:pt x="1" y="10"/>
                  <a:pt x="0" y="9"/>
                  <a:pt x="0" y="8"/>
                </a:cubicBezTo>
                <a:cubicBezTo>
                  <a:pt x="0" y="2"/>
                  <a:pt x="0" y="2"/>
                  <a:pt x="0" y="2"/>
                </a:cubicBezTo>
                <a:cubicBezTo>
                  <a:pt x="0" y="1"/>
                  <a:pt x="1" y="0"/>
                  <a:pt x="2" y="0"/>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ea typeface="微软雅黑" panose="020B0503020204020204" charset="-122"/>
              <a:cs typeface="Times New Roman" panose="02020603050405020304" pitchFamily="18" charset="0"/>
            </a:endParaRPr>
          </a:p>
        </p:txBody>
      </p:sp>
      <p:sp>
        <p:nvSpPr>
          <p:cNvPr id="84" name="文本框 83"/>
          <p:cNvSpPr txBox="1"/>
          <p:nvPr/>
        </p:nvSpPr>
        <p:spPr>
          <a:xfrm>
            <a:off x="4281805" y="3037348"/>
            <a:ext cx="1560730" cy="646331"/>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rPr>
              <a:t>Administrative indicator</a:t>
            </a:r>
            <a:endPar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58" name="文本框 57"/>
          <p:cNvSpPr txBox="1"/>
          <p:nvPr/>
        </p:nvSpPr>
        <p:spPr>
          <a:xfrm>
            <a:off x="6247851" y="3023488"/>
            <a:ext cx="1452178" cy="646331"/>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rPr>
              <a:t>Contact indicators</a:t>
            </a:r>
            <a:endPar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59" name="文本框 58"/>
          <p:cNvSpPr txBox="1"/>
          <p:nvPr/>
        </p:nvSpPr>
        <p:spPr>
          <a:xfrm>
            <a:off x="10082029" y="2990779"/>
            <a:ext cx="1573459" cy="646331"/>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rPr>
              <a:t>Management indicator</a:t>
            </a:r>
            <a:endParaRPr lang="en-US"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0" name="文本框 59"/>
          <p:cNvSpPr txBox="1"/>
          <p:nvPr/>
        </p:nvSpPr>
        <p:spPr>
          <a:xfrm>
            <a:off x="7976639" y="3033713"/>
            <a:ext cx="1985779" cy="584775"/>
          </a:xfrm>
          <a:prstGeom prst="rect">
            <a:avLst/>
          </a:prstGeom>
          <a:noFill/>
        </p:spPr>
        <p:txBody>
          <a:bodyPr wrap="square" rtlCol="0">
            <a:spAutoFit/>
          </a:bodyPr>
          <a:lstStyle/>
          <a:p>
            <a:pPr algn="ctr"/>
            <a:r>
              <a:rPr lang="en-US" sz="1600" dirty="0">
                <a:solidFill>
                  <a:schemeClr val="bg1"/>
                </a:solidFill>
                <a:latin typeface="Times New Roman" panose="02020603050405020304" pitchFamily="18" charset="0"/>
                <a:ea typeface="微软雅黑" panose="020B0503020204020204" charset="-122"/>
                <a:cs typeface="Times New Roman" panose="02020603050405020304" pitchFamily="18" charset="0"/>
              </a:rPr>
              <a:t>Statistical and correlation indicators</a:t>
            </a:r>
            <a:endParaRPr lang="en-US" sz="16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1" name="文本框 60"/>
          <p:cNvSpPr txBox="1"/>
          <p:nvPr/>
        </p:nvSpPr>
        <p:spPr>
          <a:xfrm>
            <a:off x="4281805" y="3669819"/>
            <a:ext cx="1666875" cy="2462213"/>
          </a:xfrm>
          <a:prstGeom prst="rect">
            <a:avLst/>
          </a:prstGeom>
          <a:noFill/>
        </p:spPr>
        <p:txBody>
          <a:bodyPr wrap="square" rtlCol="0">
            <a:spAutoFit/>
          </a:bodyPr>
          <a:lstStyle/>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Unified social credit identifier</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Detailed name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Legal representative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Registration type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Holding situation</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Organization type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Date of establishment</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Accounting standard category</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2" name="文本框 61"/>
          <p:cNvSpPr txBox="1"/>
          <p:nvPr/>
        </p:nvSpPr>
        <p:spPr>
          <a:xfrm>
            <a:off x="6247851" y="3690016"/>
            <a:ext cx="1605280" cy="2138086"/>
          </a:xfrm>
          <a:prstGeom prst="rect">
            <a:avLst/>
          </a:prstGeom>
          <a:noFill/>
        </p:spPr>
        <p:txBody>
          <a:bodyPr wrap="square" rtlCol="0">
            <a:spAutoFit/>
          </a:bodyPr>
          <a:lstStyle/>
          <a:p>
            <a:pPr>
              <a:lnSpc>
                <a:spcPct val="120000"/>
              </a:lnSpc>
            </a:pPr>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Office address</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Registration address</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Administrative division code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endParaRPr>
          </a:p>
          <a:p>
            <a:pPr>
              <a:lnSpc>
                <a:spcPct val="120000"/>
              </a:lnSpc>
            </a:pPr>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Contact number</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nSpc>
                <a:spcPct val="120000"/>
              </a:lnSpc>
            </a:pPr>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Building and coordinate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3" name="文本框 62"/>
          <p:cNvSpPr txBox="1"/>
          <p:nvPr/>
        </p:nvSpPr>
        <p:spPr>
          <a:xfrm>
            <a:off x="8088716" y="3683679"/>
            <a:ext cx="1813779" cy="2308324"/>
          </a:xfrm>
          <a:prstGeom prst="rect">
            <a:avLst/>
          </a:prstGeom>
          <a:noFill/>
        </p:spPr>
        <p:txBody>
          <a:bodyPr wrap="square" rtlCol="0">
            <a:spAutoFit/>
          </a:bodyPr>
          <a:lstStyle/>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Date of opening</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Operating status</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Main business activities</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Industry code</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Enterprise group situation</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Relationship between the legal entity and industrial activity units</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Employees and operating revenue</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rPr>
              <a:t>Qualification and business mode</a:t>
            </a:r>
            <a:endParaRPr lang="en-US" sz="12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85" name="文本框 84"/>
          <p:cNvSpPr txBox="1"/>
          <p:nvPr/>
        </p:nvSpPr>
        <p:spPr>
          <a:xfrm>
            <a:off x="10054749" y="3676727"/>
            <a:ext cx="1678940" cy="2462213"/>
          </a:xfrm>
          <a:prstGeom prst="rect">
            <a:avLst/>
          </a:prstGeom>
          <a:noFill/>
        </p:spPr>
        <p:txBody>
          <a:bodyPr wrap="square" rtlCol="0">
            <a:spAutoFit/>
          </a:bodyPr>
          <a:lstStyle/>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Serial number</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Code in NBS </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Mark of special unit</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Status</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Loading and modification time</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Contact information of the preparer</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Correlation with reporting agent</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r>
              <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rPr>
              <a:t>Outdated indicators</a:t>
            </a:r>
            <a:endParaRPr lang="en-US" sz="1400" dirty="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1000603" y="348527"/>
            <a:ext cx="915635" cy="369332"/>
          </a:xfrm>
          <a:prstGeom prst="rect">
            <a:avLst/>
          </a:prstGeom>
          <a:noFill/>
        </p:spPr>
        <p:txBody>
          <a:bodyPr wrap="none" rtlCol="0">
            <a:spAutoFit/>
          </a:bodyPr>
          <a:lstStyle/>
          <a:p>
            <a:r>
              <a:rPr lang="en-US">
                <a:solidFill>
                  <a:schemeClr val="bg1"/>
                </a:solidFill>
                <a:latin typeface="Times New Roman" panose="02020603050405020304" pitchFamily="18" charset="0"/>
                <a:cs typeface="Times New Roman" panose="02020603050405020304" pitchFamily="18" charset="0"/>
              </a:rPr>
              <a:t>Sources</a:t>
            </a:r>
            <a:endParaRPr lang="en-US">
              <a:solidFill>
                <a:schemeClr val="bg1"/>
              </a:solidFill>
              <a:latin typeface="Times New Roman" panose="02020603050405020304" pitchFamily="18" charset="0"/>
              <a:cs typeface="Times New Roman" panose="02020603050405020304" pitchFamily="18" charset="0"/>
            </a:endParaRPr>
          </a:p>
        </p:txBody>
      </p:sp>
      <p:sp>
        <p:nvSpPr>
          <p:cNvPr id="107" name="Freeform 60"/>
          <p:cNvSpPr/>
          <p:nvPr/>
        </p:nvSpPr>
        <p:spPr bwMode="auto">
          <a:xfrm>
            <a:off x="432388" y="3374568"/>
            <a:ext cx="554943" cy="596101"/>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3B444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08" name="文本框 107"/>
          <p:cNvSpPr txBox="1"/>
          <p:nvPr/>
        </p:nvSpPr>
        <p:spPr>
          <a:xfrm>
            <a:off x="356235" y="4179570"/>
            <a:ext cx="3164840" cy="2725746"/>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Government departments mainly includes market supervision, staffing, civil affairs and taxation departments.</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Cooperation departments in different regions may been expanded.</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a:p>
            <a:pPr marL="285750" indent="-285750">
              <a:lnSpc>
                <a:spcPct val="120000"/>
              </a:lnSpc>
              <a:buFont typeface="Wingdings" panose="05000000000000000000" pitchFamily="2" charset="2"/>
              <a:buChar char="n"/>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rPr>
              <a:t>All kinds of statistical survey data.</a:t>
            </a:r>
            <a:endParaRPr lang="zh-CN" alt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endParaRPr>
          </a:p>
        </p:txBody>
      </p:sp>
      <p:sp>
        <p:nvSpPr>
          <p:cNvPr id="109" name="圆角矩形 108"/>
          <p:cNvSpPr/>
          <p:nvPr/>
        </p:nvSpPr>
        <p:spPr>
          <a:xfrm>
            <a:off x="1100080" y="3533853"/>
            <a:ext cx="1201990" cy="436817"/>
          </a:xfrm>
          <a:prstGeom prst="roundRect">
            <a:avLst>
              <a:gd name="adj" fmla="val 9938"/>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a:latin typeface="Times New Roman" panose="02020603050405020304" pitchFamily="18" charset="0"/>
                <a:ea typeface="黑体" panose="02010609060101010101" charset="-122"/>
                <a:cs typeface="Times New Roman" panose="02020603050405020304" pitchFamily="18" charset="0"/>
              </a:rPr>
              <a:t>How to get the data?</a:t>
            </a:r>
            <a:endParaRPr lang="en-US" sz="1400">
              <a:latin typeface="Times New Roman" panose="02020603050405020304" pitchFamily="18" charset="0"/>
              <a:ea typeface="黑体" panose="02010609060101010101" charset="-122"/>
              <a:cs typeface="Times New Roman" panose="02020603050405020304" pitchFamily="18" charset="0"/>
            </a:endParaRPr>
          </a:p>
        </p:txBody>
      </p:sp>
      <p:sp>
        <p:nvSpPr>
          <p:cNvPr id="110" name="等腰三角形 109"/>
          <p:cNvSpPr/>
          <p:nvPr/>
        </p:nvSpPr>
        <p:spPr>
          <a:xfrm rot="16200000">
            <a:off x="1025448" y="3601397"/>
            <a:ext cx="74631" cy="150864"/>
          </a:xfrm>
          <a:prstGeom prst="triangle">
            <a:avLst/>
          </a:prstGeom>
          <a:solidFill>
            <a:srgbClr val="ED41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Times New Roman" panose="02020603050405020304" pitchFamily="18" charset="0"/>
              <a:ea typeface="黑体" panose="02010609060101010101" charset="-122"/>
              <a:cs typeface="Times New Roman" panose="02020603050405020304" pitchFamily="18" charset="0"/>
            </a:endParaRPr>
          </a:p>
        </p:txBody>
      </p:sp>
      <p:sp>
        <p:nvSpPr>
          <p:cNvPr id="86" name="Freeform 5"/>
          <p:cNvSpPr/>
          <p:nvPr/>
        </p:nvSpPr>
        <p:spPr bwMode="auto">
          <a:xfrm>
            <a:off x="3930877" y="5634040"/>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4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4"/>
                </a:lnTo>
                <a:lnTo>
                  <a:pt x="0" y="0"/>
                </a:lnTo>
                <a:lnTo>
                  <a:pt x="0" y="0"/>
                </a:lnTo>
                <a:close/>
              </a:path>
            </a:pathLst>
          </a:custGeom>
          <a:solidFill>
            <a:srgbClr val="4BAEE2"/>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7" name="Freeform 6"/>
          <p:cNvSpPr>
            <a:spLocks noEditPoints="1"/>
          </p:cNvSpPr>
          <p:nvPr/>
        </p:nvSpPr>
        <p:spPr bwMode="auto">
          <a:xfrm>
            <a:off x="4046764" y="5700715"/>
            <a:ext cx="998537" cy="25400"/>
          </a:xfrm>
          <a:custGeom>
            <a:avLst/>
            <a:gdLst>
              <a:gd name="T0" fmla="*/ 1 w 120"/>
              <a:gd name="T1" fmla="*/ 0 h 3"/>
              <a:gd name="T2" fmla="*/ 13 w 120"/>
              <a:gd name="T3" fmla="*/ 0 h 3"/>
              <a:gd name="T4" fmla="*/ 15 w 120"/>
              <a:gd name="T5" fmla="*/ 1 h 3"/>
              <a:gd name="T6" fmla="*/ 15 w 120"/>
              <a:gd name="T7" fmla="*/ 1 h 3"/>
              <a:gd name="T8" fmla="*/ 13 w 120"/>
              <a:gd name="T9" fmla="*/ 3 h 3"/>
              <a:gd name="T10" fmla="*/ 1 w 120"/>
              <a:gd name="T11" fmla="*/ 3 h 3"/>
              <a:gd name="T12" fmla="*/ 0 w 120"/>
              <a:gd name="T13" fmla="*/ 1 h 3"/>
              <a:gd name="T14" fmla="*/ 0 w 120"/>
              <a:gd name="T15" fmla="*/ 1 h 3"/>
              <a:gd name="T16" fmla="*/ 1 w 120"/>
              <a:gd name="T17" fmla="*/ 0 h 3"/>
              <a:gd name="T18" fmla="*/ 22 w 120"/>
              <a:gd name="T19" fmla="*/ 0 h 3"/>
              <a:gd name="T20" fmla="*/ 34 w 120"/>
              <a:gd name="T21" fmla="*/ 0 h 3"/>
              <a:gd name="T22" fmla="*/ 36 w 120"/>
              <a:gd name="T23" fmla="*/ 1 h 3"/>
              <a:gd name="T24" fmla="*/ 36 w 120"/>
              <a:gd name="T25" fmla="*/ 1 h 3"/>
              <a:gd name="T26" fmla="*/ 34 w 120"/>
              <a:gd name="T27" fmla="*/ 3 h 3"/>
              <a:gd name="T28" fmla="*/ 22 w 120"/>
              <a:gd name="T29" fmla="*/ 3 h 3"/>
              <a:gd name="T30" fmla="*/ 21 w 120"/>
              <a:gd name="T31" fmla="*/ 1 h 3"/>
              <a:gd name="T32" fmla="*/ 21 w 120"/>
              <a:gd name="T33" fmla="*/ 1 h 3"/>
              <a:gd name="T34" fmla="*/ 22 w 120"/>
              <a:gd name="T35" fmla="*/ 0 h 3"/>
              <a:gd name="T36" fmla="*/ 43 w 120"/>
              <a:gd name="T37" fmla="*/ 0 h 3"/>
              <a:gd name="T38" fmla="*/ 55 w 120"/>
              <a:gd name="T39" fmla="*/ 0 h 3"/>
              <a:gd name="T40" fmla="*/ 57 w 120"/>
              <a:gd name="T41" fmla="*/ 1 h 3"/>
              <a:gd name="T42" fmla="*/ 57 w 120"/>
              <a:gd name="T43" fmla="*/ 1 h 3"/>
              <a:gd name="T44" fmla="*/ 55 w 120"/>
              <a:gd name="T45" fmla="*/ 3 h 3"/>
              <a:gd name="T46" fmla="*/ 43 w 120"/>
              <a:gd name="T47" fmla="*/ 3 h 3"/>
              <a:gd name="T48" fmla="*/ 42 w 120"/>
              <a:gd name="T49" fmla="*/ 1 h 3"/>
              <a:gd name="T50" fmla="*/ 42 w 120"/>
              <a:gd name="T51" fmla="*/ 1 h 3"/>
              <a:gd name="T52" fmla="*/ 43 w 120"/>
              <a:gd name="T53" fmla="*/ 0 h 3"/>
              <a:gd name="T54" fmla="*/ 64 w 120"/>
              <a:gd name="T55" fmla="*/ 0 h 3"/>
              <a:gd name="T56" fmla="*/ 76 w 120"/>
              <a:gd name="T57" fmla="*/ 0 h 3"/>
              <a:gd name="T58" fmla="*/ 78 w 120"/>
              <a:gd name="T59" fmla="*/ 1 h 3"/>
              <a:gd name="T60" fmla="*/ 78 w 120"/>
              <a:gd name="T61" fmla="*/ 1 h 3"/>
              <a:gd name="T62" fmla="*/ 76 w 120"/>
              <a:gd name="T63" fmla="*/ 3 h 3"/>
              <a:gd name="T64" fmla="*/ 64 w 120"/>
              <a:gd name="T65" fmla="*/ 3 h 3"/>
              <a:gd name="T66" fmla="*/ 63 w 120"/>
              <a:gd name="T67" fmla="*/ 1 h 3"/>
              <a:gd name="T68" fmla="*/ 63 w 120"/>
              <a:gd name="T69" fmla="*/ 1 h 3"/>
              <a:gd name="T70" fmla="*/ 64 w 120"/>
              <a:gd name="T71" fmla="*/ 0 h 3"/>
              <a:gd name="T72" fmla="*/ 85 w 120"/>
              <a:gd name="T73" fmla="*/ 0 h 3"/>
              <a:gd name="T74" fmla="*/ 97 w 120"/>
              <a:gd name="T75" fmla="*/ 0 h 3"/>
              <a:gd name="T76" fmla="*/ 99 w 120"/>
              <a:gd name="T77" fmla="*/ 1 h 3"/>
              <a:gd name="T78" fmla="*/ 99 w 120"/>
              <a:gd name="T79" fmla="*/ 1 h 3"/>
              <a:gd name="T80" fmla="*/ 97 w 120"/>
              <a:gd name="T81" fmla="*/ 3 h 3"/>
              <a:gd name="T82" fmla="*/ 85 w 120"/>
              <a:gd name="T83" fmla="*/ 3 h 3"/>
              <a:gd name="T84" fmla="*/ 84 w 120"/>
              <a:gd name="T85" fmla="*/ 1 h 3"/>
              <a:gd name="T86" fmla="*/ 84 w 120"/>
              <a:gd name="T87" fmla="*/ 1 h 3"/>
              <a:gd name="T88" fmla="*/ 85 w 120"/>
              <a:gd name="T89" fmla="*/ 0 h 3"/>
              <a:gd name="T90" fmla="*/ 106 w 120"/>
              <a:gd name="T91" fmla="*/ 0 h 3"/>
              <a:gd name="T92" fmla="*/ 118 w 120"/>
              <a:gd name="T93" fmla="*/ 0 h 3"/>
              <a:gd name="T94" fmla="*/ 120 w 120"/>
              <a:gd name="T95" fmla="*/ 1 h 3"/>
              <a:gd name="T96" fmla="*/ 120 w 120"/>
              <a:gd name="T97" fmla="*/ 1 h 3"/>
              <a:gd name="T98" fmla="*/ 118 w 120"/>
              <a:gd name="T99" fmla="*/ 3 h 3"/>
              <a:gd name="T100" fmla="*/ 106 w 120"/>
              <a:gd name="T101" fmla="*/ 3 h 3"/>
              <a:gd name="T102" fmla="*/ 105 w 120"/>
              <a:gd name="T103" fmla="*/ 1 h 3"/>
              <a:gd name="T104" fmla="*/ 105 w 120"/>
              <a:gd name="T105" fmla="*/ 1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0"/>
                  <a:pt x="15" y="1"/>
                </a:cubicBezTo>
                <a:cubicBezTo>
                  <a:pt x="15" y="1"/>
                  <a:pt x="15" y="1"/>
                  <a:pt x="15" y="1"/>
                </a:cubicBezTo>
                <a:cubicBezTo>
                  <a:pt x="15" y="2"/>
                  <a:pt x="14" y="3"/>
                  <a:pt x="13" y="3"/>
                </a:cubicBezTo>
                <a:cubicBezTo>
                  <a:pt x="9" y="3"/>
                  <a:pt x="5" y="3"/>
                  <a:pt x="1" y="3"/>
                </a:cubicBezTo>
                <a:cubicBezTo>
                  <a:pt x="0" y="3"/>
                  <a:pt x="0" y="2"/>
                  <a:pt x="0" y="1"/>
                </a:cubicBezTo>
                <a:cubicBezTo>
                  <a:pt x="0" y="1"/>
                  <a:pt x="0" y="1"/>
                  <a:pt x="0" y="1"/>
                </a:cubicBezTo>
                <a:cubicBezTo>
                  <a:pt x="0" y="0"/>
                  <a:pt x="0" y="0"/>
                  <a:pt x="1" y="0"/>
                </a:cubicBezTo>
                <a:close/>
                <a:moveTo>
                  <a:pt x="22" y="0"/>
                </a:moveTo>
                <a:cubicBezTo>
                  <a:pt x="26" y="0"/>
                  <a:pt x="30" y="0"/>
                  <a:pt x="34" y="0"/>
                </a:cubicBezTo>
                <a:cubicBezTo>
                  <a:pt x="35" y="0"/>
                  <a:pt x="36" y="0"/>
                  <a:pt x="36" y="1"/>
                </a:cubicBezTo>
                <a:cubicBezTo>
                  <a:pt x="36" y="1"/>
                  <a:pt x="36" y="1"/>
                  <a:pt x="36" y="1"/>
                </a:cubicBezTo>
                <a:cubicBezTo>
                  <a:pt x="36" y="2"/>
                  <a:pt x="35" y="3"/>
                  <a:pt x="34" y="3"/>
                </a:cubicBezTo>
                <a:cubicBezTo>
                  <a:pt x="30" y="3"/>
                  <a:pt x="26" y="3"/>
                  <a:pt x="22" y="3"/>
                </a:cubicBezTo>
                <a:cubicBezTo>
                  <a:pt x="21" y="3"/>
                  <a:pt x="21" y="2"/>
                  <a:pt x="21" y="1"/>
                </a:cubicBezTo>
                <a:cubicBezTo>
                  <a:pt x="21" y="1"/>
                  <a:pt x="21" y="1"/>
                  <a:pt x="21" y="1"/>
                </a:cubicBezTo>
                <a:cubicBezTo>
                  <a:pt x="21" y="0"/>
                  <a:pt x="21" y="0"/>
                  <a:pt x="22" y="0"/>
                </a:cubicBezTo>
                <a:close/>
                <a:moveTo>
                  <a:pt x="43" y="0"/>
                </a:moveTo>
                <a:cubicBezTo>
                  <a:pt x="47" y="0"/>
                  <a:pt x="51" y="0"/>
                  <a:pt x="55" y="0"/>
                </a:cubicBezTo>
                <a:cubicBezTo>
                  <a:pt x="56" y="0"/>
                  <a:pt x="57" y="0"/>
                  <a:pt x="57" y="1"/>
                </a:cubicBezTo>
                <a:cubicBezTo>
                  <a:pt x="57" y="1"/>
                  <a:pt x="57" y="1"/>
                  <a:pt x="57" y="1"/>
                </a:cubicBezTo>
                <a:cubicBezTo>
                  <a:pt x="57" y="2"/>
                  <a:pt x="56" y="3"/>
                  <a:pt x="55" y="3"/>
                </a:cubicBezTo>
                <a:cubicBezTo>
                  <a:pt x="51" y="3"/>
                  <a:pt x="47" y="3"/>
                  <a:pt x="43" y="3"/>
                </a:cubicBezTo>
                <a:cubicBezTo>
                  <a:pt x="42" y="3"/>
                  <a:pt x="42" y="2"/>
                  <a:pt x="42" y="1"/>
                </a:cubicBezTo>
                <a:cubicBezTo>
                  <a:pt x="42" y="1"/>
                  <a:pt x="42" y="1"/>
                  <a:pt x="42" y="1"/>
                </a:cubicBezTo>
                <a:cubicBezTo>
                  <a:pt x="42" y="0"/>
                  <a:pt x="42" y="0"/>
                  <a:pt x="43" y="0"/>
                </a:cubicBezTo>
                <a:close/>
                <a:moveTo>
                  <a:pt x="64" y="0"/>
                </a:moveTo>
                <a:cubicBezTo>
                  <a:pt x="68" y="0"/>
                  <a:pt x="72" y="0"/>
                  <a:pt x="76" y="0"/>
                </a:cubicBezTo>
                <a:cubicBezTo>
                  <a:pt x="77" y="0"/>
                  <a:pt x="78" y="0"/>
                  <a:pt x="78" y="1"/>
                </a:cubicBezTo>
                <a:cubicBezTo>
                  <a:pt x="78" y="1"/>
                  <a:pt x="78" y="1"/>
                  <a:pt x="78" y="1"/>
                </a:cubicBezTo>
                <a:cubicBezTo>
                  <a:pt x="78" y="2"/>
                  <a:pt x="77" y="3"/>
                  <a:pt x="76" y="3"/>
                </a:cubicBezTo>
                <a:cubicBezTo>
                  <a:pt x="72" y="3"/>
                  <a:pt x="68" y="3"/>
                  <a:pt x="64" y="3"/>
                </a:cubicBezTo>
                <a:cubicBezTo>
                  <a:pt x="63" y="3"/>
                  <a:pt x="63" y="2"/>
                  <a:pt x="63" y="1"/>
                </a:cubicBezTo>
                <a:cubicBezTo>
                  <a:pt x="63" y="1"/>
                  <a:pt x="63" y="1"/>
                  <a:pt x="63" y="1"/>
                </a:cubicBezTo>
                <a:cubicBezTo>
                  <a:pt x="63" y="0"/>
                  <a:pt x="63" y="0"/>
                  <a:pt x="64" y="0"/>
                </a:cubicBezTo>
                <a:close/>
                <a:moveTo>
                  <a:pt x="85" y="0"/>
                </a:moveTo>
                <a:cubicBezTo>
                  <a:pt x="89" y="0"/>
                  <a:pt x="93" y="0"/>
                  <a:pt x="97" y="0"/>
                </a:cubicBezTo>
                <a:cubicBezTo>
                  <a:pt x="98" y="0"/>
                  <a:pt x="99" y="0"/>
                  <a:pt x="99" y="1"/>
                </a:cubicBezTo>
                <a:cubicBezTo>
                  <a:pt x="99" y="1"/>
                  <a:pt x="99" y="1"/>
                  <a:pt x="99" y="1"/>
                </a:cubicBezTo>
                <a:cubicBezTo>
                  <a:pt x="99" y="2"/>
                  <a:pt x="98" y="3"/>
                  <a:pt x="97" y="3"/>
                </a:cubicBezTo>
                <a:cubicBezTo>
                  <a:pt x="93" y="3"/>
                  <a:pt x="89" y="3"/>
                  <a:pt x="85" y="3"/>
                </a:cubicBezTo>
                <a:cubicBezTo>
                  <a:pt x="84" y="3"/>
                  <a:pt x="84" y="2"/>
                  <a:pt x="84" y="1"/>
                </a:cubicBezTo>
                <a:cubicBezTo>
                  <a:pt x="84" y="1"/>
                  <a:pt x="84" y="1"/>
                  <a:pt x="84" y="1"/>
                </a:cubicBezTo>
                <a:cubicBezTo>
                  <a:pt x="84" y="0"/>
                  <a:pt x="84" y="0"/>
                  <a:pt x="85" y="0"/>
                </a:cubicBezTo>
                <a:close/>
                <a:moveTo>
                  <a:pt x="106" y="0"/>
                </a:moveTo>
                <a:cubicBezTo>
                  <a:pt x="110" y="0"/>
                  <a:pt x="114" y="0"/>
                  <a:pt x="118" y="0"/>
                </a:cubicBezTo>
                <a:cubicBezTo>
                  <a:pt x="119" y="0"/>
                  <a:pt x="120" y="0"/>
                  <a:pt x="120" y="1"/>
                </a:cubicBezTo>
                <a:cubicBezTo>
                  <a:pt x="120" y="1"/>
                  <a:pt x="120" y="1"/>
                  <a:pt x="120" y="1"/>
                </a:cubicBezTo>
                <a:cubicBezTo>
                  <a:pt x="120" y="2"/>
                  <a:pt x="119" y="3"/>
                  <a:pt x="118" y="3"/>
                </a:cubicBezTo>
                <a:cubicBezTo>
                  <a:pt x="114" y="3"/>
                  <a:pt x="110" y="3"/>
                  <a:pt x="106" y="3"/>
                </a:cubicBezTo>
                <a:cubicBezTo>
                  <a:pt x="105" y="3"/>
                  <a:pt x="105" y="2"/>
                  <a:pt x="105" y="1"/>
                </a:cubicBezTo>
                <a:cubicBezTo>
                  <a:pt x="105" y="1"/>
                  <a:pt x="105" y="1"/>
                  <a:pt x="105" y="1"/>
                </a:cubicBezTo>
                <a:cubicBezTo>
                  <a:pt x="105" y="0"/>
                  <a:pt x="105" y="0"/>
                  <a:pt x="106" y="0"/>
                </a:cubicBezTo>
                <a:close/>
              </a:path>
            </a:pathLst>
          </a:custGeom>
          <a:solidFill>
            <a:srgbClr val="BCE1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8" name="Freeform 7"/>
          <p:cNvSpPr>
            <a:spLocks noEditPoints="1"/>
          </p:cNvSpPr>
          <p:nvPr/>
        </p:nvSpPr>
        <p:spPr bwMode="auto">
          <a:xfrm>
            <a:off x="4046764" y="6507165"/>
            <a:ext cx="998537" cy="25400"/>
          </a:xfrm>
          <a:custGeom>
            <a:avLst/>
            <a:gdLst>
              <a:gd name="T0" fmla="*/ 1 w 120"/>
              <a:gd name="T1" fmla="*/ 0 h 3"/>
              <a:gd name="T2" fmla="*/ 13 w 120"/>
              <a:gd name="T3" fmla="*/ 0 h 3"/>
              <a:gd name="T4" fmla="*/ 15 w 120"/>
              <a:gd name="T5" fmla="*/ 1 h 3"/>
              <a:gd name="T6" fmla="*/ 15 w 120"/>
              <a:gd name="T7" fmla="*/ 1 h 3"/>
              <a:gd name="T8" fmla="*/ 13 w 120"/>
              <a:gd name="T9" fmla="*/ 3 h 3"/>
              <a:gd name="T10" fmla="*/ 1 w 120"/>
              <a:gd name="T11" fmla="*/ 3 h 3"/>
              <a:gd name="T12" fmla="*/ 0 w 120"/>
              <a:gd name="T13" fmla="*/ 1 h 3"/>
              <a:gd name="T14" fmla="*/ 0 w 120"/>
              <a:gd name="T15" fmla="*/ 1 h 3"/>
              <a:gd name="T16" fmla="*/ 1 w 120"/>
              <a:gd name="T17" fmla="*/ 0 h 3"/>
              <a:gd name="T18" fmla="*/ 22 w 120"/>
              <a:gd name="T19" fmla="*/ 0 h 3"/>
              <a:gd name="T20" fmla="*/ 34 w 120"/>
              <a:gd name="T21" fmla="*/ 0 h 3"/>
              <a:gd name="T22" fmla="*/ 36 w 120"/>
              <a:gd name="T23" fmla="*/ 1 h 3"/>
              <a:gd name="T24" fmla="*/ 36 w 120"/>
              <a:gd name="T25" fmla="*/ 1 h 3"/>
              <a:gd name="T26" fmla="*/ 34 w 120"/>
              <a:gd name="T27" fmla="*/ 3 h 3"/>
              <a:gd name="T28" fmla="*/ 22 w 120"/>
              <a:gd name="T29" fmla="*/ 3 h 3"/>
              <a:gd name="T30" fmla="*/ 21 w 120"/>
              <a:gd name="T31" fmla="*/ 1 h 3"/>
              <a:gd name="T32" fmla="*/ 21 w 120"/>
              <a:gd name="T33" fmla="*/ 1 h 3"/>
              <a:gd name="T34" fmla="*/ 22 w 120"/>
              <a:gd name="T35" fmla="*/ 0 h 3"/>
              <a:gd name="T36" fmla="*/ 43 w 120"/>
              <a:gd name="T37" fmla="*/ 0 h 3"/>
              <a:gd name="T38" fmla="*/ 55 w 120"/>
              <a:gd name="T39" fmla="*/ 0 h 3"/>
              <a:gd name="T40" fmla="*/ 57 w 120"/>
              <a:gd name="T41" fmla="*/ 1 h 3"/>
              <a:gd name="T42" fmla="*/ 57 w 120"/>
              <a:gd name="T43" fmla="*/ 1 h 3"/>
              <a:gd name="T44" fmla="*/ 55 w 120"/>
              <a:gd name="T45" fmla="*/ 3 h 3"/>
              <a:gd name="T46" fmla="*/ 43 w 120"/>
              <a:gd name="T47" fmla="*/ 3 h 3"/>
              <a:gd name="T48" fmla="*/ 42 w 120"/>
              <a:gd name="T49" fmla="*/ 1 h 3"/>
              <a:gd name="T50" fmla="*/ 42 w 120"/>
              <a:gd name="T51" fmla="*/ 1 h 3"/>
              <a:gd name="T52" fmla="*/ 43 w 120"/>
              <a:gd name="T53" fmla="*/ 0 h 3"/>
              <a:gd name="T54" fmla="*/ 64 w 120"/>
              <a:gd name="T55" fmla="*/ 0 h 3"/>
              <a:gd name="T56" fmla="*/ 76 w 120"/>
              <a:gd name="T57" fmla="*/ 0 h 3"/>
              <a:gd name="T58" fmla="*/ 78 w 120"/>
              <a:gd name="T59" fmla="*/ 1 h 3"/>
              <a:gd name="T60" fmla="*/ 78 w 120"/>
              <a:gd name="T61" fmla="*/ 1 h 3"/>
              <a:gd name="T62" fmla="*/ 76 w 120"/>
              <a:gd name="T63" fmla="*/ 3 h 3"/>
              <a:gd name="T64" fmla="*/ 64 w 120"/>
              <a:gd name="T65" fmla="*/ 3 h 3"/>
              <a:gd name="T66" fmla="*/ 63 w 120"/>
              <a:gd name="T67" fmla="*/ 1 h 3"/>
              <a:gd name="T68" fmla="*/ 63 w 120"/>
              <a:gd name="T69" fmla="*/ 1 h 3"/>
              <a:gd name="T70" fmla="*/ 64 w 120"/>
              <a:gd name="T71" fmla="*/ 0 h 3"/>
              <a:gd name="T72" fmla="*/ 85 w 120"/>
              <a:gd name="T73" fmla="*/ 0 h 3"/>
              <a:gd name="T74" fmla="*/ 97 w 120"/>
              <a:gd name="T75" fmla="*/ 0 h 3"/>
              <a:gd name="T76" fmla="*/ 99 w 120"/>
              <a:gd name="T77" fmla="*/ 1 h 3"/>
              <a:gd name="T78" fmla="*/ 99 w 120"/>
              <a:gd name="T79" fmla="*/ 1 h 3"/>
              <a:gd name="T80" fmla="*/ 97 w 120"/>
              <a:gd name="T81" fmla="*/ 3 h 3"/>
              <a:gd name="T82" fmla="*/ 85 w 120"/>
              <a:gd name="T83" fmla="*/ 3 h 3"/>
              <a:gd name="T84" fmla="*/ 84 w 120"/>
              <a:gd name="T85" fmla="*/ 1 h 3"/>
              <a:gd name="T86" fmla="*/ 84 w 120"/>
              <a:gd name="T87" fmla="*/ 1 h 3"/>
              <a:gd name="T88" fmla="*/ 85 w 120"/>
              <a:gd name="T89" fmla="*/ 0 h 3"/>
              <a:gd name="T90" fmla="*/ 106 w 120"/>
              <a:gd name="T91" fmla="*/ 0 h 3"/>
              <a:gd name="T92" fmla="*/ 118 w 120"/>
              <a:gd name="T93" fmla="*/ 0 h 3"/>
              <a:gd name="T94" fmla="*/ 120 w 120"/>
              <a:gd name="T95" fmla="*/ 1 h 3"/>
              <a:gd name="T96" fmla="*/ 120 w 120"/>
              <a:gd name="T97" fmla="*/ 1 h 3"/>
              <a:gd name="T98" fmla="*/ 118 w 120"/>
              <a:gd name="T99" fmla="*/ 3 h 3"/>
              <a:gd name="T100" fmla="*/ 106 w 120"/>
              <a:gd name="T101" fmla="*/ 3 h 3"/>
              <a:gd name="T102" fmla="*/ 105 w 120"/>
              <a:gd name="T103" fmla="*/ 1 h 3"/>
              <a:gd name="T104" fmla="*/ 105 w 120"/>
              <a:gd name="T105" fmla="*/ 1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0"/>
                  <a:pt x="15" y="1"/>
                </a:cubicBezTo>
                <a:cubicBezTo>
                  <a:pt x="15" y="1"/>
                  <a:pt x="15" y="1"/>
                  <a:pt x="15" y="1"/>
                </a:cubicBezTo>
                <a:cubicBezTo>
                  <a:pt x="15" y="2"/>
                  <a:pt x="14" y="3"/>
                  <a:pt x="13" y="3"/>
                </a:cubicBezTo>
                <a:cubicBezTo>
                  <a:pt x="9" y="3"/>
                  <a:pt x="5" y="3"/>
                  <a:pt x="1" y="3"/>
                </a:cubicBezTo>
                <a:cubicBezTo>
                  <a:pt x="0" y="3"/>
                  <a:pt x="0" y="2"/>
                  <a:pt x="0" y="1"/>
                </a:cubicBezTo>
                <a:cubicBezTo>
                  <a:pt x="0" y="1"/>
                  <a:pt x="0" y="1"/>
                  <a:pt x="0" y="1"/>
                </a:cubicBezTo>
                <a:cubicBezTo>
                  <a:pt x="0" y="0"/>
                  <a:pt x="0" y="0"/>
                  <a:pt x="1" y="0"/>
                </a:cubicBezTo>
                <a:close/>
                <a:moveTo>
                  <a:pt x="22" y="0"/>
                </a:moveTo>
                <a:cubicBezTo>
                  <a:pt x="26" y="0"/>
                  <a:pt x="30" y="0"/>
                  <a:pt x="34" y="0"/>
                </a:cubicBezTo>
                <a:cubicBezTo>
                  <a:pt x="35" y="0"/>
                  <a:pt x="36" y="0"/>
                  <a:pt x="36" y="1"/>
                </a:cubicBezTo>
                <a:cubicBezTo>
                  <a:pt x="36" y="1"/>
                  <a:pt x="36" y="1"/>
                  <a:pt x="36" y="1"/>
                </a:cubicBezTo>
                <a:cubicBezTo>
                  <a:pt x="36" y="2"/>
                  <a:pt x="35" y="3"/>
                  <a:pt x="34" y="3"/>
                </a:cubicBezTo>
                <a:cubicBezTo>
                  <a:pt x="30" y="3"/>
                  <a:pt x="26" y="3"/>
                  <a:pt x="22" y="3"/>
                </a:cubicBezTo>
                <a:cubicBezTo>
                  <a:pt x="21" y="3"/>
                  <a:pt x="21" y="2"/>
                  <a:pt x="21" y="1"/>
                </a:cubicBezTo>
                <a:cubicBezTo>
                  <a:pt x="21" y="1"/>
                  <a:pt x="21" y="1"/>
                  <a:pt x="21" y="1"/>
                </a:cubicBezTo>
                <a:cubicBezTo>
                  <a:pt x="21" y="0"/>
                  <a:pt x="21" y="0"/>
                  <a:pt x="22" y="0"/>
                </a:cubicBezTo>
                <a:close/>
                <a:moveTo>
                  <a:pt x="43" y="0"/>
                </a:moveTo>
                <a:cubicBezTo>
                  <a:pt x="47" y="0"/>
                  <a:pt x="51" y="0"/>
                  <a:pt x="55" y="0"/>
                </a:cubicBezTo>
                <a:cubicBezTo>
                  <a:pt x="56" y="0"/>
                  <a:pt x="57" y="0"/>
                  <a:pt x="57" y="1"/>
                </a:cubicBezTo>
                <a:cubicBezTo>
                  <a:pt x="57" y="1"/>
                  <a:pt x="57" y="1"/>
                  <a:pt x="57" y="1"/>
                </a:cubicBezTo>
                <a:cubicBezTo>
                  <a:pt x="57" y="2"/>
                  <a:pt x="56" y="3"/>
                  <a:pt x="55" y="3"/>
                </a:cubicBezTo>
                <a:cubicBezTo>
                  <a:pt x="51" y="3"/>
                  <a:pt x="47" y="3"/>
                  <a:pt x="43" y="3"/>
                </a:cubicBezTo>
                <a:cubicBezTo>
                  <a:pt x="42" y="3"/>
                  <a:pt x="42" y="2"/>
                  <a:pt x="42" y="1"/>
                </a:cubicBezTo>
                <a:cubicBezTo>
                  <a:pt x="42" y="1"/>
                  <a:pt x="42" y="1"/>
                  <a:pt x="42" y="1"/>
                </a:cubicBezTo>
                <a:cubicBezTo>
                  <a:pt x="42" y="0"/>
                  <a:pt x="42" y="0"/>
                  <a:pt x="43" y="0"/>
                </a:cubicBezTo>
                <a:close/>
                <a:moveTo>
                  <a:pt x="64" y="0"/>
                </a:moveTo>
                <a:cubicBezTo>
                  <a:pt x="68" y="0"/>
                  <a:pt x="72" y="0"/>
                  <a:pt x="76" y="0"/>
                </a:cubicBezTo>
                <a:cubicBezTo>
                  <a:pt x="77" y="0"/>
                  <a:pt x="78" y="0"/>
                  <a:pt x="78" y="1"/>
                </a:cubicBezTo>
                <a:cubicBezTo>
                  <a:pt x="78" y="1"/>
                  <a:pt x="78" y="1"/>
                  <a:pt x="78" y="1"/>
                </a:cubicBezTo>
                <a:cubicBezTo>
                  <a:pt x="78" y="2"/>
                  <a:pt x="77" y="3"/>
                  <a:pt x="76" y="3"/>
                </a:cubicBezTo>
                <a:cubicBezTo>
                  <a:pt x="72" y="3"/>
                  <a:pt x="68" y="3"/>
                  <a:pt x="64" y="3"/>
                </a:cubicBezTo>
                <a:cubicBezTo>
                  <a:pt x="63" y="3"/>
                  <a:pt x="63" y="2"/>
                  <a:pt x="63" y="1"/>
                </a:cubicBezTo>
                <a:cubicBezTo>
                  <a:pt x="63" y="1"/>
                  <a:pt x="63" y="1"/>
                  <a:pt x="63" y="1"/>
                </a:cubicBezTo>
                <a:cubicBezTo>
                  <a:pt x="63" y="0"/>
                  <a:pt x="63" y="0"/>
                  <a:pt x="64" y="0"/>
                </a:cubicBezTo>
                <a:close/>
                <a:moveTo>
                  <a:pt x="85" y="0"/>
                </a:moveTo>
                <a:cubicBezTo>
                  <a:pt x="89" y="0"/>
                  <a:pt x="93" y="0"/>
                  <a:pt x="97" y="0"/>
                </a:cubicBezTo>
                <a:cubicBezTo>
                  <a:pt x="98" y="0"/>
                  <a:pt x="99" y="0"/>
                  <a:pt x="99" y="1"/>
                </a:cubicBezTo>
                <a:cubicBezTo>
                  <a:pt x="99" y="1"/>
                  <a:pt x="99" y="1"/>
                  <a:pt x="99" y="1"/>
                </a:cubicBezTo>
                <a:cubicBezTo>
                  <a:pt x="99" y="2"/>
                  <a:pt x="98" y="3"/>
                  <a:pt x="97" y="3"/>
                </a:cubicBezTo>
                <a:cubicBezTo>
                  <a:pt x="93" y="3"/>
                  <a:pt x="89" y="3"/>
                  <a:pt x="85" y="3"/>
                </a:cubicBezTo>
                <a:cubicBezTo>
                  <a:pt x="84" y="3"/>
                  <a:pt x="84" y="2"/>
                  <a:pt x="84" y="1"/>
                </a:cubicBezTo>
                <a:cubicBezTo>
                  <a:pt x="84" y="1"/>
                  <a:pt x="84" y="1"/>
                  <a:pt x="84" y="1"/>
                </a:cubicBezTo>
                <a:cubicBezTo>
                  <a:pt x="84" y="0"/>
                  <a:pt x="84" y="0"/>
                  <a:pt x="85" y="0"/>
                </a:cubicBezTo>
                <a:close/>
                <a:moveTo>
                  <a:pt x="106" y="0"/>
                </a:moveTo>
                <a:cubicBezTo>
                  <a:pt x="110" y="0"/>
                  <a:pt x="114" y="0"/>
                  <a:pt x="118" y="0"/>
                </a:cubicBezTo>
                <a:cubicBezTo>
                  <a:pt x="119" y="0"/>
                  <a:pt x="120" y="0"/>
                  <a:pt x="120" y="1"/>
                </a:cubicBezTo>
                <a:cubicBezTo>
                  <a:pt x="120" y="1"/>
                  <a:pt x="120" y="1"/>
                  <a:pt x="120" y="1"/>
                </a:cubicBezTo>
                <a:cubicBezTo>
                  <a:pt x="120" y="2"/>
                  <a:pt x="119" y="3"/>
                  <a:pt x="118" y="3"/>
                </a:cubicBezTo>
                <a:cubicBezTo>
                  <a:pt x="114" y="3"/>
                  <a:pt x="110" y="3"/>
                  <a:pt x="106" y="3"/>
                </a:cubicBezTo>
                <a:cubicBezTo>
                  <a:pt x="105" y="3"/>
                  <a:pt x="105" y="2"/>
                  <a:pt x="105" y="1"/>
                </a:cubicBezTo>
                <a:cubicBezTo>
                  <a:pt x="105" y="1"/>
                  <a:pt x="105" y="1"/>
                  <a:pt x="105" y="1"/>
                </a:cubicBezTo>
                <a:cubicBezTo>
                  <a:pt x="105" y="0"/>
                  <a:pt x="105" y="0"/>
                  <a:pt x="106" y="0"/>
                </a:cubicBezTo>
                <a:close/>
              </a:path>
            </a:pathLst>
          </a:custGeom>
          <a:solidFill>
            <a:srgbClr val="BCE1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89" name="Freeform 8"/>
          <p:cNvSpPr/>
          <p:nvPr/>
        </p:nvSpPr>
        <p:spPr bwMode="auto">
          <a:xfrm>
            <a:off x="4362677" y="5260977"/>
            <a:ext cx="498475" cy="1428750"/>
          </a:xfrm>
          <a:custGeom>
            <a:avLst/>
            <a:gdLst>
              <a:gd name="T0" fmla="*/ 0 w 314"/>
              <a:gd name="T1" fmla="*/ 0 h 900"/>
              <a:gd name="T2" fmla="*/ 314 w 314"/>
              <a:gd name="T3" fmla="*/ 298 h 900"/>
              <a:gd name="T4" fmla="*/ 314 w 314"/>
              <a:gd name="T5" fmla="*/ 900 h 900"/>
              <a:gd name="T6" fmla="*/ 0 w 314"/>
              <a:gd name="T7" fmla="*/ 602 h 900"/>
              <a:gd name="T8" fmla="*/ 0 w 314"/>
              <a:gd name="T9" fmla="*/ 0 h 900"/>
              <a:gd name="T10" fmla="*/ 0 w 314"/>
              <a:gd name="T11" fmla="*/ 0 h 900"/>
            </a:gdLst>
            <a:ahLst/>
            <a:cxnLst>
              <a:cxn ang="0">
                <a:pos x="T0" y="T1"/>
              </a:cxn>
              <a:cxn ang="0">
                <a:pos x="T2" y="T3"/>
              </a:cxn>
              <a:cxn ang="0">
                <a:pos x="T4" y="T5"/>
              </a:cxn>
              <a:cxn ang="0">
                <a:pos x="T6" y="T7"/>
              </a:cxn>
              <a:cxn ang="0">
                <a:pos x="T8" y="T9"/>
              </a:cxn>
              <a:cxn ang="0">
                <a:pos x="T10" y="T11"/>
              </a:cxn>
            </a:cxnLst>
            <a:rect l="0" t="0" r="r" b="b"/>
            <a:pathLst>
              <a:path w="314" h="900">
                <a:moveTo>
                  <a:pt x="0" y="0"/>
                </a:moveTo>
                <a:lnTo>
                  <a:pt x="314" y="298"/>
                </a:lnTo>
                <a:lnTo>
                  <a:pt x="314" y="900"/>
                </a:lnTo>
                <a:lnTo>
                  <a:pt x="0" y="602"/>
                </a:lnTo>
                <a:lnTo>
                  <a:pt x="0" y="0"/>
                </a:lnTo>
                <a:lnTo>
                  <a:pt x="0" y="0"/>
                </a:lnTo>
                <a:close/>
              </a:path>
            </a:pathLst>
          </a:custGeom>
          <a:solidFill>
            <a:srgbClr val="0A6F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1" name="Freeform 9"/>
          <p:cNvSpPr>
            <a:spLocks noEditPoints="1"/>
          </p:cNvSpPr>
          <p:nvPr/>
        </p:nvSpPr>
        <p:spPr bwMode="auto">
          <a:xfrm>
            <a:off x="4362677" y="6091240"/>
            <a:ext cx="498475" cy="515938"/>
          </a:xfrm>
          <a:custGeom>
            <a:avLst/>
            <a:gdLst>
              <a:gd name="T0" fmla="*/ 60 w 60"/>
              <a:gd name="T1" fmla="*/ 57 h 62"/>
              <a:gd name="T2" fmla="*/ 60 w 60"/>
              <a:gd name="T3" fmla="*/ 62 h 62"/>
              <a:gd name="T4" fmla="*/ 53 w 60"/>
              <a:gd name="T5" fmla="*/ 56 h 62"/>
              <a:gd name="T6" fmla="*/ 53 w 60"/>
              <a:gd name="T7" fmla="*/ 53 h 62"/>
              <a:gd name="T8" fmla="*/ 53 w 60"/>
              <a:gd name="T9" fmla="*/ 53 h 62"/>
              <a:gd name="T10" fmla="*/ 56 w 60"/>
              <a:gd name="T11" fmla="*/ 53 h 62"/>
              <a:gd name="T12" fmla="*/ 60 w 60"/>
              <a:gd name="T13" fmla="*/ 57 h 62"/>
              <a:gd name="T14" fmla="*/ 0 w 60"/>
              <a:gd name="T15" fmla="*/ 4 h 62"/>
              <a:gd name="T16" fmla="*/ 0 w 60"/>
              <a:gd name="T17" fmla="*/ 0 h 62"/>
              <a:gd name="T18" fmla="*/ 3 w 60"/>
              <a:gd name="T19" fmla="*/ 3 h 62"/>
              <a:gd name="T20" fmla="*/ 4 w 60"/>
              <a:gd name="T21" fmla="*/ 6 h 62"/>
              <a:gd name="T22" fmla="*/ 4 w 60"/>
              <a:gd name="T23" fmla="*/ 6 h 62"/>
              <a:gd name="T24" fmla="*/ 1 w 60"/>
              <a:gd name="T25" fmla="*/ 6 h 62"/>
              <a:gd name="T26" fmla="*/ 0 w 60"/>
              <a:gd name="T27" fmla="*/ 4 h 62"/>
              <a:gd name="T28" fmla="*/ 10 w 60"/>
              <a:gd name="T29" fmla="*/ 10 h 62"/>
              <a:gd name="T30" fmla="*/ 19 w 60"/>
              <a:gd name="T31" fmla="*/ 18 h 62"/>
              <a:gd name="T32" fmla="*/ 19 w 60"/>
              <a:gd name="T33" fmla="*/ 20 h 62"/>
              <a:gd name="T34" fmla="*/ 19 w 60"/>
              <a:gd name="T35" fmla="*/ 20 h 62"/>
              <a:gd name="T36" fmla="*/ 16 w 60"/>
              <a:gd name="T37" fmla="*/ 20 h 62"/>
              <a:gd name="T38" fmla="*/ 8 w 60"/>
              <a:gd name="T39" fmla="*/ 12 h 62"/>
              <a:gd name="T40" fmla="*/ 8 w 60"/>
              <a:gd name="T41" fmla="*/ 10 h 62"/>
              <a:gd name="T42" fmla="*/ 8 w 60"/>
              <a:gd name="T43" fmla="*/ 10 h 62"/>
              <a:gd name="T44" fmla="*/ 10 w 60"/>
              <a:gd name="T45" fmla="*/ 10 h 62"/>
              <a:gd name="T46" fmla="*/ 25 w 60"/>
              <a:gd name="T47" fmla="*/ 24 h 62"/>
              <a:gd name="T48" fmla="*/ 34 w 60"/>
              <a:gd name="T49" fmla="*/ 32 h 62"/>
              <a:gd name="T50" fmla="*/ 34 w 60"/>
              <a:gd name="T51" fmla="*/ 35 h 62"/>
              <a:gd name="T52" fmla="*/ 34 w 60"/>
              <a:gd name="T53" fmla="*/ 35 h 62"/>
              <a:gd name="T54" fmla="*/ 32 w 60"/>
              <a:gd name="T55" fmla="*/ 35 h 62"/>
              <a:gd name="T56" fmla="*/ 23 w 60"/>
              <a:gd name="T57" fmla="*/ 27 h 62"/>
              <a:gd name="T58" fmla="*/ 23 w 60"/>
              <a:gd name="T59" fmla="*/ 24 h 62"/>
              <a:gd name="T60" fmla="*/ 23 w 60"/>
              <a:gd name="T61" fmla="*/ 24 h 62"/>
              <a:gd name="T62" fmla="*/ 25 w 60"/>
              <a:gd name="T63" fmla="*/ 24 h 62"/>
              <a:gd name="T64" fmla="*/ 41 w 60"/>
              <a:gd name="T65" fmla="*/ 39 h 62"/>
              <a:gd name="T66" fmla="*/ 49 w 60"/>
              <a:gd name="T67" fmla="*/ 47 h 62"/>
              <a:gd name="T68" fmla="*/ 49 w 60"/>
              <a:gd name="T69" fmla="*/ 49 h 62"/>
              <a:gd name="T70" fmla="*/ 49 w 60"/>
              <a:gd name="T71" fmla="*/ 49 h 62"/>
              <a:gd name="T72" fmla="*/ 47 w 60"/>
              <a:gd name="T73" fmla="*/ 49 h 62"/>
              <a:gd name="T74" fmla="*/ 38 w 60"/>
              <a:gd name="T75" fmla="*/ 41 h 62"/>
              <a:gd name="T76" fmla="*/ 38 w 60"/>
              <a:gd name="T77" fmla="*/ 39 h 62"/>
              <a:gd name="T78" fmla="*/ 38 w 60"/>
              <a:gd name="T79" fmla="*/ 39 h 62"/>
              <a:gd name="T80" fmla="*/ 41 w 60"/>
              <a:gd name="T8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2">
                <a:moveTo>
                  <a:pt x="60" y="57"/>
                </a:moveTo>
                <a:cubicBezTo>
                  <a:pt x="60" y="62"/>
                  <a:pt x="60" y="62"/>
                  <a:pt x="60" y="62"/>
                </a:cubicBezTo>
                <a:cubicBezTo>
                  <a:pt x="58" y="60"/>
                  <a:pt x="56" y="58"/>
                  <a:pt x="53" y="56"/>
                </a:cubicBezTo>
                <a:cubicBezTo>
                  <a:pt x="53" y="55"/>
                  <a:pt x="53" y="54"/>
                  <a:pt x="53" y="53"/>
                </a:cubicBezTo>
                <a:cubicBezTo>
                  <a:pt x="53" y="53"/>
                  <a:pt x="53" y="53"/>
                  <a:pt x="53" y="53"/>
                </a:cubicBezTo>
                <a:cubicBezTo>
                  <a:pt x="54" y="53"/>
                  <a:pt x="55" y="53"/>
                  <a:pt x="56" y="53"/>
                </a:cubicBezTo>
                <a:cubicBezTo>
                  <a:pt x="57" y="55"/>
                  <a:pt x="58" y="56"/>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7"/>
                  <a:pt x="2" y="7"/>
                  <a:pt x="1" y="6"/>
                </a:cubicBezTo>
                <a:cubicBezTo>
                  <a:pt x="1" y="5"/>
                  <a:pt x="0" y="5"/>
                  <a:pt x="0" y="4"/>
                </a:cubicBezTo>
                <a:close/>
                <a:moveTo>
                  <a:pt x="10" y="10"/>
                </a:moveTo>
                <a:cubicBezTo>
                  <a:pt x="13" y="13"/>
                  <a:pt x="16" y="15"/>
                  <a:pt x="19" y="18"/>
                </a:cubicBezTo>
                <a:cubicBezTo>
                  <a:pt x="19" y="19"/>
                  <a:pt x="19" y="20"/>
                  <a:pt x="19" y="20"/>
                </a:cubicBezTo>
                <a:cubicBezTo>
                  <a:pt x="19" y="20"/>
                  <a:pt x="19" y="20"/>
                  <a:pt x="19" y="20"/>
                </a:cubicBezTo>
                <a:cubicBezTo>
                  <a:pt x="18" y="21"/>
                  <a:pt x="17" y="21"/>
                  <a:pt x="16" y="20"/>
                </a:cubicBezTo>
                <a:cubicBezTo>
                  <a:pt x="14" y="18"/>
                  <a:pt x="11" y="15"/>
                  <a:pt x="8" y="12"/>
                </a:cubicBezTo>
                <a:cubicBezTo>
                  <a:pt x="7" y="12"/>
                  <a:pt x="7" y="11"/>
                  <a:pt x="8" y="10"/>
                </a:cubicBezTo>
                <a:cubicBezTo>
                  <a:pt x="8" y="10"/>
                  <a:pt x="8" y="10"/>
                  <a:pt x="8" y="10"/>
                </a:cubicBezTo>
                <a:cubicBezTo>
                  <a:pt x="8" y="9"/>
                  <a:pt x="9" y="9"/>
                  <a:pt x="10" y="10"/>
                </a:cubicBezTo>
                <a:close/>
                <a:moveTo>
                  <a:pt x="25" y="24"/>
                </a:moveTo>
                <a:cubicBezTo>
                  <a:pt x="28" y="27"/>
                  <a:pt x="31" y="30"/>
                  <a:pt x="34" y="32"/>
                </a:cubicBezTo>
                <a:cubicBezTo>
                  <a:pt x="35" y="33"/>
                  <a:pt x="35" y="34"/>
                  <a:pt x="34" y="35"/>
                </a:cubicBezTo>
                <a:cubicBezTo>
                  <a:pt x="34" y="35"/>
                  <a:pt x="34" y="35"/>
                  <a:pt x="34" y="35"/>
                </a:cubicBezTo>
                <a:cubicBezTo>
                  <a:pt x="33" y="35"/>
                  <a:pt x="32" y="35"/>
                  <a:pt x="32" y="35"/>
                </a:cubicBezTo>
                <a:cubicBezTo>
                  <a:pt x="29" y="32"/>
                  <a:pt x="26" y="29"/>
                  <a:pt x="23" y="27"/>
                </a:cubicBezTo>
                <a:cubicBezTo>
                  <a:pt x="22" y="26"/>
                  <a:pt x="22" y="25"/>
                  <a:pt x="23" y="24"/>
                </a:cubicBezTo>
                <a:cubicBezTo>
                  <a:pt x="23" y="24"/>
                  <a:pt x="23" y="24"/>
                  <a:pt x="23" y="24"/>
                </a:cubicBezTo>
                <a:cubicBezTo>
                  <a:pt x="24" y="24"/>
                  <a:pt x="25" y="24"/>
                  <a:pt x="25" y="24"/>
                </a:cubicBezTo>
                <a:close/>
                <a:moveTo>
                  <a:pt x="41" y="39"/>
                </a:moveTo>
                <a:cubicBezTo>
                  <a:pt x="43" y="42"/>
                  <a:pt x="46" y="44"/>
                  <a:pt x="49" y="47"/>
                </a:cubicBezTo>
                <a:cubicBezTo>
                  <a:pt x="50" y="48"/>
                  <a:pt x="50" y="49"/>
                  <a:pt x="49" y="49"/>
                </a:cubicBezTo>
                <a:cubicBezTo>
                  <a:pt x="49" y="49"/>
                  <a:pt x="49" y="49"/>
                  <a:pt x="49" y="49"/>
                </a:cubicBezTo>
                <a:cubicBezTo>
                  <a:pt x="48" y="50"/>
                  <a:pt x="47" y="50"/>
                  <a:pt x="47" y="49"/>
                </a:cubicBezTo>
                <a:cubicBezTo>
                  <a:pt x="44" y="47"/>
                  <a:pt x="41" y="44"/>
                  <a:pt x="38" y="41"/>
                </a:cubicBezTo>
                <a:cubicBezTo>
                  <a:pt x="38" y="41"/>
                  <a:pt x="38" y="40"/>
                  <a:pt x="38" y="39"/>
                </a:cubicBezTo>
                <a:cubicBezTo>
                  <a:pt x="38" y="39"/>
                  <a:pt x="38" y="39"/>
                  <a:pt x="38" y="39"/>
                </a:cubicBezTo>
                <a:cubicBezTo>
                  <a:pt x="39" y="38"/>
                  <a:pt x="40" y="38"/>
                  <a:pt x="41" y="39"/>
                </a:cubicBezTo>
                <a:close/>
              </a:path>
            </a:pathLst>
          </a:custGeom>
          <a:solidFill>
            <a:srgbClr val="369C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2" name="Freeform 10"/>
          <p:cNvSpPr/>
          <p:nvPr/>
        </p:nvSpPr>
        <p:spPr bwMode="auto">
          <a:xfrm>
            <a:off x="3930877" y="4013202"/>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4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4"/>
                </a:lnTo>
                <a:lnTo>
                  <a:pt x="0" y="0"/>
                </a:lnTo>
                <a:lnTo>
                  <a:pt x="0" y="0"/>
                </a:ln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3" name="Freeform 11"/>
          <p:cNvSpPr>
            <a:spLocks noEditPoints="1"/>
          </p:cNvSpPr>
          <p:nvPr/>
        </p:nvSpPr>
        <p:spPr bwMode="auto">
          <a:xfrm>
            <a:off x="4046764" y="407194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EE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4" name="Freeform 12"/>
          <p:cNvSpPr>
            <a:spLocks noEditPoints="1"/>
          </p:cNvSpPr>
          <p:nvPr/>
        </p:nvSpPr>
        <p:spPr bwMode="auto">
          <a:xfrm>
            <a:off x="4046764" y="487839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EEA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5" name="Freeform 13"/>
          <p:cNvSpPr/>
          <p:nvPr/>
        </p:nvSpPr>
        <p:spPr bwMode="auto">
          <a:xfrm>
            <a:off x="4362677" y="3638552"/>
            <a:ext cx="498475" cy="1430338"/>
          </a:xfrm>
          <a:custGeom>
            <a:avLst/>
            <a:gdLst>
              <a:gd name="T0" fmla="*/ 0 w 314"/>
              <a:gd name="T1" fmla="*/ 0 h 901"/>
              <a:gd name="T2" fmla="*/ 314 w 314"/>
              <a:gd name="T3" fmla="*/ 299 h 901"/>
              <a:gd name="T4" fmla="*/ 314 w 314"/>
              <a:gd name="T5" fmla="*/ 901 h 901"/>
              <a:gd name="T6" fmla="*/ 0 w 314"/>
              <a:gd name="T7" fmla="*/ 603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3"/>
                </a:lnTo>
                <a:lnTo>
                  <a:pt x="0" y="0"/>
                </a:lnTo>
                <a:lnTo>
                  <a:pt x="0" y="0"/>
                </a:lnTo>
                <a:close/>
              </a:path>
            </a:pathLst>
          </a:custGeom>
          <a:solidFill>
            <a:srgbClr val="D46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6" name="Freeform 14"/>
          <p:cNvSpPr>
            <a:spLocks noEditPoints="1"/>
          </p:cNvSpPr>
          <p:nvPr/>
        </p:nvSpPr>
        <p:spPr bwMode="auto">
          <a:xfrm>
            <a:off x="4362677" y="4470402"/>
            <a:ext cx="498475" cy="506413"/>
          </a:xfrm>
          <a:custGeom>
            <a:avLst/>
            <a:gdLst>
              <a:gd name="T0" fmla="*/ 60 w 60"/>
              <a:gd name="T1" fmla="*/ 57 h 61"/>
              <a:gd name="T2" fmla="*/ 60 w 60"/>
              <a:gd name="T3" fmla="*/ 61 h 61"/>
              <a:gd name="T4" fmla="*/ 53 w 60"/>
              <a:gd name="T5" fmla="*/ 55 h 61"/>
              <a:gd name="T6" fmla="*/ 53 w 60"/>
              <a:gd name="T7" fmla="*/ 53 h 61"/>
              <a:gd name="T8" fmla="*/ 53 w 60"/>
              <a:gd name="T9" fmla="*/ 53 h 61"/>
              <a:gd name="T10" fmla="*/ 56 w 60"/>
              <a:gd name="T11" fmla="*/ 53 h 61"/>
              <a:gd name="T12" fmla="*/ 60 w 60"/>
              <a:gd name="T13" fmla="*/ 57 h 61"/>
              <a:gd name="T14" fmla="*/ 0 w 60"/>
              <a:gd name="T15" fmla="*/ 4 h 61"/>
              <a:gd name="T16" fmla="*/ 0 w 60"/>
              <a:gd name="T17" fmla="*/ 0 h 61"/>
              <a:gd name="T18" fmla="*/ 3 w 60"/>
              <a:gd name="T19" fmla="*/ 3 h 61"/>
              <a:gd name="T20" fmla="*/ 4 w 60"/>
              <a:gd name="T21" fmla="*/ 6 h 61"/>
              <a:gd name="T22" fmla="*/ 4 w 60"/>
              <a:gd name="T23" fmla="*/ 6 h 61"/>
              <a:gd name="T24" fmla="*/ 1 w 60"/>
              <a:gd name="T25" fmla="*/ 6 h 61"/>
              <a:gd name="T26" fmla="*/ 0 w 60"/>
              <a:gd name="T27" fmla="*/ 4 h 61"/>
              <a:gd name="T28" fmla="*/ 10 w 60"/>
              <a:gd name="T29" fmla="*/ 10 h 61"/>
              <a:gd name="T30" fmla="*/ 19 w 60"/>
              <a:gd name="T31" fmla="*/ 18 h 61"/>
              <a:gd name="T32" fmla="*/ 19 w 60"/>
              <a:gd name="T33" fmla="*/ 20 h 61"/>
              <a:gd name="T34" fmla="*/ 19 w 60"/>
              <a:gd name="T35" fmla="*/ 20 h 61"/>
              <a:gd name="T36" fmla="*/ 16 w 60"/>
              <a:gd name="T37" fmla="*/ 20 h 61"/>
              <a:gd name="T38" fmla="*/ 8 w 60"/>
              <a:gd name="T39" fmla="*/ 12 h 61"/>
              <a:gd name="T40" fmla="*/ 8 w 60"/>
              <a:gd name="T41" fmla="*/ 10 h 61"/>
              <a:gd name="T42" fmla="*/ 8 w 60"/>
              <a:gd name="T43" fmla="*/ 10 h 61"/>
              <a:gd name="T44" fmla="*/ 10 w 60"/>
              <a:gd name="T45" fmla="*/ 10 h 61"/>
              <a:gd name="T46" fmla="*/ 25 w 60"/>
              <a:gd name="T47" fmla="*/ 24 h 61"/>
              <a:gd name="T48" fmla="*/ 34 w 60"/>
              <a:gd name="T49" fmla="*/ 32 h 61"/>
              <a:gd name="T50" fmla="*/ 34 w 60"/>
              <a:gd name="T51" fmla="*/ 35 h 61"/>
              <a:gd name="T52" fmla="*/ 34 w 60"/>
              <a:gd name="T53" fmla="*/ 35 h 61"/>
              <a:gd name="T54" fmla="*/ 32 w 60"/>
              <a:gd name="T55" fmla="*/ 35 h 61"/>
              <a:gd name="T56" fmla="*/ 23 w 60"/>
              <a:gd name="T57" fmla="*/ 27 h 61"/>
              <a:gd name="T58" fmla="*/ 23 w 60"/>
              <a:gd name="T59" fmla="*/ 24 h 61"/>
              <a:gd name="T60" fmla="*/ 23 w 60"/>
              <a:gd name="T61" fmla="*/ 24 h 61"/>
              <a:gd name="T62" fmla="*/ 25 w 60"/>
              <a:gd name="T63" fmla="*/ 24 h 61"/>
              <a:gd name="T64" fmla="*/ 41 w 60"/>
              <a:gd name="T65" fmla="*/ 39 h 61"/>
              <a:gd name="T66" fmla="*/ 49 w 60"/>
              <a:gd name="T67" fmla="*/ 47 h 61"/>
              <a:gd name="T68" fmla="*/ 49 w 60"/>
              <a:gd name="T69" fmla="*/ 49 h 61"/>
              <a:gd name="T70" fmla="*/ 49 w 60"/>
              <a:gd name="T71" fmla="*/ 49 h 61"/>
              <a:gd name="T72" fmla="*/ 47 w 60"/>
              <a:gd name="T73" fmla="*/ 49 h 61"/>
              <a:gd name="T74" fmla="*/ 38 w 60"/>
              <a:gd name="T75" fmla="*/ 41 h 61"/>
              <a:gd name="T76" fmla="*/ 38 w 60"/>
              <a:gd name="T77" fmla="*/ 39 h 61"/>
              <a:gd name="T78" fmla="*/ 38 w 60"/>
              <a:gd name="T79" fmla="*/ 39 h 61"/>
              <a:gd name="T80" fmla="*/ 41 w 60"/>
              <a:gd name="T81" fmla="*/ 3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1">
                <a:moveTo>
                  <a:pt x="60" y="57"/>
                </a:moveTo>
                <a:cubicBezTo>
                  <a:pt x="60" y="61"/>
                  <a:pt x="60" y="61"/>
                  <a:pt x="60" y="61"/>
                </a:cubicBezTo>
                <a:cubicBezTo>
                  <a:pt x="58" y="59"/>
                  <a:pt x="56" y="57"/>
                  <a:pt x="53" y="55"/>
                </a:cubicBezTo>
                <a:cubicBezTo>
                  <a:pt x="53" y="55"/>
                  <a:pt x="53" y="54"/>
                  <a:pt x="53" y="53"/>
                </a:cubicBezTo>
                <a:cubicBezTo>
                  <a:pt x="53" y="53"/>
                  <a:pt x="53" y="53"/>
                  <a:pt x="53" y="53"/>
                </a:cubicBezTo>
                <a:cubicBezTo>
                  <a:pt x="54" y="52"/>
                  <a:pt x="55" y="52"/>
                  <a:pt x="56" y="53"/>
                </a:cubicBezTo>
                <a:cubicBezTo>
                  <a:pt x="57" y="54"/>
                  <a:pt x="58" y="56"/>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6"/>
                  <a:pt x="2" y="6"/>
                  <a:pt x="1" y="6"/>
                </a:cubicBezTo>
                <a:cubicBezTo>
                  <a:pt x="1" y="5"/>
                  <a:pt x="0" y="5"/>
                  <a:pt x="0" y="4"/>
                </a:cubicBezTo>
                <a:close/>
                <a:moveTo>
                  <a:pt x="10" y="10"/>
                </a:moveTo>
                <a:cubicBezTo>
                  <a:pt x="13" y="12"/>
                  <a:pt x="16" y="15"/>
                  <a:pt x="19" y="18"/>
                </a:cubicBezTo>
                <a:cubicBezTo>
                  <a:pt x="19" y="18"/>
                  <a:pt x="19" y="19"/>
                  <a:pt x="19" y="20"/>
                </a:cubicBezTo>
                <a:cubicBezTo>
                  <a:pt x="19" y="20"/>
                  <a:pt x="19" y="20"/>
                  <a:pt x="19" y="20"/>
                </a:cubicBezTo>
                <a:cubicBezTo>
                  <a:pt x="18" y="21"/>
                  <a:pt x="17" y="21"/>
                  <a:pt x="16" y="20"/>
                </a:cubicBezTo>
                <a:cubicBezTo>
                  <a:pt x="14" y="17"/>
                  <a:pt x="11" y="15"/>
                  <a:pt x="8" y="12"/>
                </a:cubicBezTo>
                <a:cubicBezTo>
                  <a:pt x="7" y="11"/>
                  <a:pt x="7" y="10"/>
                  <a:pt x="8" y="10"/>
                </a:cubicBezTo>
                <a:cubicBezTo>
                  <a:pt x="8" y="10"/>
                  <a:pt x="8" y="10"/>
                  <a:pt x="8" y="10"/>
                </a:cubicBezTo>
                <a:cubicBezTo>
                  <a:pt x="8" y="9"/>
                  <a:pt x="9" y="9"/>
                  <a:pt x="10" y="10"/>
                </a:cubicBezTo>
                <a:close/>
                <a:moveTo>
                  <a:pt x="25" y="24"/>
                </a:moveTo>
                <a:cubicBezTo>
                  <a:pt x="28" y="27"/>
                  <a:pt x="31" y="30"/>
                  <a:pt x="34" y="32"/>
                </a:cubicBezTo>
                <a:cubicBezTo>
                  <a:pt x="35" y="33"/>
                  <a:pt x="35" y="34"/>
                  <a:pt x="34" y="35"/>
                </a:cubicBezTo>
                <a:cubicBezTo>
                  <a:pt x="34" y="35"/>
                  <a:pt x="34" y="35"/>
                  <a:pt x="34" y="35"/>
                </a:cubicBezTo>
                <a:cubicBezTo>
                  <a:pt x="33" y="35"/>
                  <a:pt x="32" y="35"/>
                  <a:pt x="32" y="35"/>
                </a:cubicBezTo>
                <a:cubicBezTo>
                  <a:pt x="29" y="32"/>
                  <a:pt x="26" y="29"/>
                  <a:pt x="23" y="27"/>
                </a:cubicBezTo>
                <a:cubicBezTo>
                  <a:pt x="22" y="26"/>
                  <a:pt x="22" y="25"/>
                  <a:pt x="23" y="24"/>
                </a:cubicBezTo>
                <a:cubicBezTo>
                  <a:pt x="23" y="24"/>
                  <a:pt x="23" y="24"/>
                  <a:pt x="23" y="24"/>
                </a:cubicBezTo>
                <a:cubicBezTo>
                  <a:pt x="24" y="24"/>
                  <a:pt x="25" y="23"/>
                  <a:pt x="25" y="24"/>
                </a:cubicBezTo>
                <a:close/>
                <a:moveTo>
                  <a:pt x="41" y="39"/>
                </a:moveTo>
                <a:cubicBezTo>
                  <a:pt x="43" y="41"/>
                  <a:pt x="46" y="44"/>
                  <a:pt x="49" y="47"/>
                </a:cubicBezTo>
                <a:cubicBezTo>
                  <a:pt x="50" y="47"/>
                  <a:pt x="50" y="48"/>
                  <a:pt x="49" y="49"/>
                </a:cubicBezTo>
                <a:cubicBezTo>
                  <a:pt x="49" y="49"/>
                  <a:pt x="49" y="49"/>
                  <a:pt x="49" y="49"/>
                </a:cubicBezTo>
                <a:cubicBezTo>
                  <a:pt x="48" y="50"/>
                  <a:pt x="47" y="50"/>
                  <a:pt x="47" y="49"/>
                </a:cubicBezTo>
                <a:cubicBezTo>
                  <a:pt x="44" y="46"/>
                  <a:pt x="41" y="44"/>
                  <a:pt x="38" y="41"/>
                </a:cubicBezTo>
                <a:cubicBezTo>
                  <a:pt x="38" y="40"/>
                  <a:pt x="38" y="39"/>
                  <a:pt x="38" y="39"/>
                </a:cubicBezTo>
                <a:cubicBezTo>
                  <a:pt x="38" y="39"/>
                  <a:pt x="38" y="39"/>
                  <a:pt x="38" y="39"/>
                </a:cubicBezTo>
                <a:cubicBezTo>
                  <a:pt x="39" y="38"/>
                  <a:pt x="40" y="38"/>
                  <a:pt x="41" y="39"/>
                </a:cubicBez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7" name="Freeform 15"/>
          <p:cNvSpPr/>
          <p:nvPr/>
        </p:nvSpPr>
        <p:spPr bwMode="auto">
          <a:xfrm>
            <a:off x="3930877" y="2384427"/>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303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303"/>
                </a:lnTo>
                <a:lnTo>
                  <a:pt x="0" y="0"/>
                </a:lnTo>
                <a:lnTo>
                  <a:pt x="0" y="0"/>
                </a:ln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8" name="Freeform 16"/>
          <p:cNvSpPr>
            <a:spLocks noEditPoints="1"/>
          </p:cNvSpPr>
          <p:nvPr/>
        </p:nvSpPr>
        <p:spPr bwMode="auto">
          <a:xfrm>
            <a:off x="4046764" y="2441577"/>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9798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29" name="Freeform 17"/>
          <p:cNvSpPr>
            <a:spLocks noEditPoints="1"/>
          </p:cNvSpPr>
          <p:nvPr/>
        </p:nvSpPr>
        <p:spPr bwMode="auto">
          <a:xfrm>
            <a:off x="4046764" y="3248027"/>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9798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0" name="Freeform 18"/>
          <p:cNvSpPr/>
          <p:nvPr/>
        </p:nvSpPr>
        <p:spPr bwMode="auto">
          <a:xfrm>
            <a:off x="4362677" y="2009777"/>
            <a:ext cx="498475" cy="143033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3D49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1" name="Freeform 19"/>
          <p:cNvSpPr>
            <a:spLocks noEditPoints="1"/>
          </p:cNvSpPr>
          <p:nvPr/>
        </p:nvSpPr>
        <p:spPr bwMode="auto">
          <a:xfrm>
            <a:off x="4362677" y="2841627"/>
            <a:ext cx="498475" cy="506413"/>
          </a:xfrm>
          <a:custGeom>
            <a:avLst/>
            <a:gdLst>
              <a:gd name="T0" fmla="*/ 60 w 60"/>
              <a:gd name="T1" fmla="*/ 57 h 61"/>
              <a:gd name="T2" fmla="*/ 60 w 60"/>
              <a:gd name="T3" fmla="*/ 61 h 61"/>
              <a:gd name="T4" fmla="*/ 53 w 60"/>
              <a:gd name="T5" fmla="*/ 55 h 61"/>
              <a:gd name="T6" fmla="*/ 53 w 60"/>
              <a:gd name="T7" fmla="*/ 53 h 61"/>
              <a:gd name="T8" fmla="*/ 53 w 60"/>
              <a:gd name="T9" fmla="*/ 53 h 61"/>
              <a:gd name="T10" fmla="*/ 56 w 60"/>
              <a:gd name="T11" fmla="*/ 53 h 61"/>
              <a:gd name="T12" fmla="*/ 60 w 60"/>
              <a:gd name="T13" fmla="*/ 57 h 61"/>
              <a:gd name="T14" fmla="*/ 0 w 60"/>
              <a:gd name="T15" fmla="*/ 4 h 61"/>
              <a:gd name="T16" fmla="*/ 0 w 60"/>
              <a:gd name="T17" fmla="*/ 0 h 61"/>
              <a:gd name="T18" fmla="*/ 3 w 60"/>
              <a:gd name="T19" fmla="*/ 3 h 61"/>
              <a:gd name="T20" fmla="*/ 4 w 60"/>
              <a:gd name="T21" fmla="*/ 6 h 61"/>
              <a:gd name="T22" fmla="*/ 4 w 60"/>
              <a:gd name="T23" fmla="*/ 6 h 61"/>
              <a:gd name="T24" fmla="*/ 1 w 60"/>
              <a:gd name="T25" fmla="*/ 6 h 61"/>
              <a:gd name="T26" fmla="*/ 0 w 60"/>
              <a:gd name="T27" fmla="*/ 4 h 61"/>
              <a:gd name="T28" fmla="*/ 10 w 60"/>
              <a:gd name="T29" fmla="*/ 10 h 61"/>
              <a:gd name="T30" fmla="*/ 19 w 60"/>
              <a:gd name="T31" fmla="*/ 18 h 61"/>
              <a:gd name="T32" fmla="*/ 19 w 60"/>
              <a:gd name="T33" fmla="*/ 20 h 61"/>
              <a:gd name="T34" fmla="*/ 19 w 60"/>
              <a:gd name="T35" fmla="*/ 20 h 61"/>
              <a:gd name="T36" fmla="*/ 16 w 60"/>
              <a:gd name="T37" fmla="*/ 20 h 61"/>
              <a:gd name="T38" fmla="*/ 8 w 60"/>
              <a:gd name="T39" fmla="*/ 12 h 61"/>
              <a:gd name="T40" fmla="*/ 8 w 60"/>
              <a:gd name="T41" fmla="*/ 10 h 61"/>
              <a:gd name="T42" fmla="*/ 8 w 60"/>
              <a:gd name="T43" fmla="*/ 10 h 61"/>
              <a:gd name="T44" fmla="*/ 10 w 60"/>
              <a:gd name="T45" fmla="*/ 10 h 61"/>
              <a:gd name="T46" fmla="*/ 25 w 60"/>
              <a:gd name="T47" fmla="*/ 24 h 61"/>
              <a:gd name="T48" fmla="*/ 34 w 60"/>
              <a:gd name="T49" fmla="*/ 32 h 61"/>
              <a:gd name="T50" fmla="*/ 34 w 60"/>
              <a:gd name="T51" fmla="*/ 35 h 61"/>
              <a:gd name="T52" fmla="*/ 34 w 60"/>
              <a:gd name="T53" fmla="*/ 35 h 61"/>
              <a:gd name="T54" fmla="*/ 32 w 60"/>
              <a:gd name="T55" fmla="*/ 35 h 61"/>
              <a:gd name="T56" fmla="*/ 23 w 60"/>
              <a:gd name="T57" fmla="*/ 26 h 61"/>
              <a:gd name="T58" fmla="*/ 23 w 60"/>
              <a:gd name="T59" fmla="*/ 24 h 61"/>
              <a:gd name="T60" fmla="*/ 23 w 60"/>
              <a:gd name="T61" fmla="*/ 24 h 61"/>
              <a:gd name="T62" fmla="*/ 25 w 60"/>
              <a:gd name="T63" fmla="*/ 24 h 61"/>
              <a:gd name="T64" fmla="*/ 41 w 60"/>
              <a:gd name="T65" fmla="*/ 39 h 61"/>
              <a:gd name="T66" fmla="*/ 49 w 60"/>
              <a:gd name="T67" fmla="*/ 47 h 61"/>
              <a:gd name="T68" fmla="*/ 49 w 60"/>
              <a:gd name="T69" fmla="*/ 49 h 61"/>
              <a:gd name="T70" fmla="*/ 49 w 60"/>
              <a:gd name="T71" fmla="*/ 49 h 61"/>
              <a:gd name="T72" fmla="*/ 47 w 60"/>
              <a:gd name="T73" fmla="*/ 49 h 61"/>
              <a:gd name="T74" fmla="*/ 38 w 60"/>
              <a:gd name="T75" fmla="*/ 41 h 61"/>
              <a:gd name="T76" fmla="*/ 38 w 60"/>
              <a:gd name="T77" fmla="*/ 39 h 61"/>
              <a:gd name="T78" fmla="*/ 38 w 60"/>
              <a:gd name="T79" fmla="*/ 39 h 61"/>
              <a:gd name="T80" fmla="*/ 41 w 60"/>
              <a:gd name="T81" fmla="*/ 3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1">
                <a:moveTo>
                  <a:pt x="60" y="57"/>
                </a:moveTo>
                <a:cubicBezTo>
                  <a:pt x="60" y="61"/>
                  <a:pt x="60" y="61"/>
                  <a:pt x="60" y="61"/>
                </a:cubicBezTo>
                <a:cubicBezTo>
                  <a:pt x="58" y="59"/>
                  <a:pt x="56" y="57"/>
                  <a:pt x="53" y="55"/>
                </a:cubicBezTo>
                <a:cubicBezTo>
                  <a:pt x="53" y="55"/>
                  <a:pt x="53" y="54"/>
                  <a:pt x="53" y="53"/>
                </a:cubicBezTo>
                <a:cubicBezTo>
                  <a:pt x="53" y="53"/>
                  <a:pt x="53" y="53"/>
                  <a:pt x="53" y="53"/>
                </a:cubicBezTo>
                <a:cubicBezTo>
                  <a:pt x="54" y="52"/>
                  <a:pt x="55" y="52"/>
                  <a:pt x="56" y="53"/>
                </a:cubicBezTo>
                <a:cubicBezTo>
                  <a:pt x="57" y="54"/>
                  <a:pt x="58" y="55"/>
                  <a:pt x="60" y="57"/>
                </a:cubicBezTo>
                <a:close/>
                <a:moveTo>
                  <a:pt x="0" y="4"/>
                </a:moveTo>
                <a:cubicBezTo>
                  <a:pt x="0" y="0"/>
                  <a:pt x="0" y="0"/>
                  <a:pt x="0" y="0"/>
                </a:cubicBezTo>
                <a:cubicBezTo>
                  <a:pt x="1" y="1"/>
                  <a:pt x="2" y="2"/>
                  <a:pt x="3" y="3"/>
                </a:cubicBezTo>
                <a:cubicBezTo>
                  <a:pt x="4" y="4"/>
                  <a:pt x="4" y="5"/>
                  <a:pt x="4" y="6"/>
                </a:cubicBezTo>
                <a:cubicBezTo>
                  <a:pt x="4" y="6"/>
                  <a:pt x="4" y="6"/>
                  <a:pt x="4" y="6"/>
                </a:cubicBezTo>
                <a:cubicBezTo>
                  <a:pt x="3" y="6"/>
                  <a:pt x="2" y="6"/>
                  <a:pt x="1" y="6"/>
                </a:cubicBezTo>
                <a:cubicBezTo>
                  <a:pt x="1" y="5"/>
                  <a:pt x="0" y="5"/>
                  <a:pt x="0" y="4"/>
                </a:cubicBezTo>
                <a:close/>
                <a:moveTo>
                  <a:pt x="10" y="10"/>
                </a:moveTo>
                <a:cubicBezTo>
                  <a:pt x="13" y="12"/>
                  <a:pt x="16" y="15"/>
                  <a:pt x="19" y="18"/>
                </a:cubicBezTo>
                <a:cubicBezTo>
                  <a:pt x="19" y="18"/>
                  <a:pt x="19" y="19"/>
                  <a:pt x="19" y="20"/>
                </a:cubicBezTo>
                <a:cubicBezTo>
                  <a:pt x="19" y="20"/>
                  <a:pt x="19" y="20"/>
                  <a:pt x="19" y="20"/>
                </a:cubicBezTo>
                <a:cubicBezTo>
                  <a:pt x="18" y="21"/>
                  <a:pt x="17" y="21"/>
                  <a:pt x="16" y="20"/>
                </a:cubicBezTo>
                <a:cubicBezTo>
                  <a:pt x="14" y="17"/>
                  <a:pt x="11" y="15"/>
                  <a:pt x="8" y="12"/>
                </a:cubicBezTo>
                <a:cubicBezTo>
                  <a:pt x="7" y="11"/>
                  <a:pt x="7" y="10"/>
                  <a:pt x="8" y="10"/>
                </a:cubicBezTo>
                <a:cubicBezTo>
                  <a:pt x="8" y="10"/>
                  <a:pt x="8" y="10"/>
                  <a:pt x="8" y="10"/>
                </a:cubicBezTo>
                <a:cubicBezTo>
                  <a:pt x="8" y="9"/>
                  <a:pt x="9" y="9"/>
                  <a:pt x="10" y="10"/>
                </a:cubicBezTo>
                <a:close/>
                <a:moveTo>
                  <a:pt x="25" y="24"/>
                </a:moveTo>
                <a:cubicBezTo>
                  <a:pt x="28" y="27"/>
                  <a:pt x="31" y="29"/>
                  <a:pt x="34" y="32"/>
                </a:cubicBezTo>
                <a:cubicBezTo>
                  <a:pt x="35" y="33"/>
                  <a:pt x="35" y="34"/>
                  <a:pt x="34" y="35"/>
                </a:cubicBezTo>
                <a:cubicBezTo>
                  <a:pt x="34" y="35"/>
                  <a:pt x="34" y="35"/>
                  <a:pt x="34" y="35"/>
                </a:cubicBezTo>
                <a:cubicBezTo>
                  <a:pt x="33" y="35"/>
                  <a:pt x="32" y="35"/>
                  <a:pt x="32" y="35"/>
                </a:cubicBezTo>
                <a:cubicBezTo>
                  <a:pt x="29" y="32"/>
                  <a:pt x="26" y="29"/>
                  <a:pt x="23" y="26"/>
                </a:cubicBezTo>
                <a:cubicBezTo>
                  <a:pt x="22" y="26"/>
                  <a:pt x="22" y="25"/>
                  <a:pt x="23" y="24"/>
                </a:cubicBezTo>
                <a:cubicBezTo>
                  <a:pt x="23" y="24"/>
                  <a:pt x="23" y="24"/>
                  <a:pt x="23" y="24"/>
                </a:cubicBezTo>
                <a:cubicBezTo>
                  <a:pt x="24" y="23"/>
                  <a:pt x="25" y="23"/>
                  <a:pt x="25" y="24"/>
                </a:cubicBezTo>
                <a:close/>
                <a:moveTo>
                  <a:pt x="41" y="39"/>
                </a:moveTo>
                <a:cubicBezTo>
                  <a:pt x="43" y="41"/>
                  <a:pt x="46" y="44"/>
                  <a:pt x="49" y="47"/>
                </a:cubicBezTo>
                <a:cubicBezTo>
                  <a:pt x="50" y="47"/>
                  <a:pt x="50" y="48"/>
                  <a:pt x="49" y="49"/>
                </a:cubicBezTo>
                <a:cubicBezTo>
                  <a:pt x="49" y="49"/>
                  <a:pt x="49" y="49"/>
                  <a:pt x="49" y="49"/>
                </a:cubicBezTo>
                <a:cubicBezTo>
                  <a:pt x="48" y="50"/>
                  <a:pt x="47" y="50"/>
                  <a:pt x="47" y="49"/>
                </a:cubicBezTo>
                <a:cubicBezTo>
                  <a:pt x="44" y="46"/>
                  <a:pt x="41" y="44"/>
                  <a:pt x="38" y="41"/>
                </a:cubicBezTo>
                <a:cubicBezTo>
                  <a:pt x="38" y="40"/>
                  <a:pt x="38" y="39"/>
                  <a:pt x="38" y="39"/>
                </a:cubicBezTo>
                <a:cubicBezTo>
                  <a:pt x="38" y="39"/>
                  <a:pt x="38" y="39"/>
                  <a:pt x="38" y="39"/>
                </a:cubicBezTo>
                <a:cubicBezTo>
                  <a:pt x="39" y="38"/>
                  <a:pt x="40" y="38"/>
                  <a:pt x="41" y="39"/>
                </a:cubicBez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2" name="Freeform 20"/>
          <p:cNvSpPr/>
          <p:nvPr/>
        </p:nvSpPr>
        <p:spPr bwMode="auto">
          <a:xfrm>
            <a:off x="3930877" y="763590"/>
            <a:ext cx="1081087" cy="955675"/>
          </a:xfrm>
          <a:custGeom>
            <a:avLst/>
            <a:gdLst>
              <a:gd name="T0" fmla="*/ 0 w 681"/>
              <a:gd name="T1" fmla="*/ 0 h 602"/>
              <a:gd name="T2" fmla="*/ 681 w 681"/>
              <a:gd name="T3" fmla="*/ 0 h 602"/>
              <a:gd name="T4" fmla="*/ 681 w 681"/>
              <a:gd name="T5" fmla="*/ 602 h 602"/>
              <a:gd name="T6" fmla="*/ 0 w 681"/>
              <a:gd name="T7" fmla="*/ 602 h 602"/>
              <a:gd name="T8" fmla="*/ 183 w 681"/>
              <a:gd name="T9" fmla="*/ 298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298"/>
                </a:lnTo>
                <a:lnTo>
                  <a:pt x="0" y="0"/>
                </a:lnTo>
                <a:lnTo>
                  <a:pt x="0" y="0"/>
                </a:lnTo>
                <a:close/>
              </a:path>
            </a:pathLst>
          </a:custGeom>
          <a:solidFill>
            <a:srgbClr val="EE76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3" name="Freeform 21"/>
          <p:cNvSpPr>
            <a:spLocks noEditPoints="1"/>
          </p:cNvSpPr>
          <p:nvPr/>
        </p:nvSpPr>
        <p:spPr bwMode="auto">
          <a:xfrm>
            <a:off x="4046764" y="820740"/>
            <a:ext cx="998537" cy="33338"/>
          </a:xfrm>
          <a:custGeom>
            <a:avLst/>
            <a:gdLst>
              <a:gd name="T0" fmla="*/ 1 w 120"/>
              <a:gd name="T1" fmla="*/ 0 h 4"/>
              <a:gd name="T2" fmla="*/ 13 w 120"/>
              <a:gd name="T3" fmla="*/ 0 h 4"/>
              <a:gd name="T4" fmla="*/ 15 w 120"/>
              <a:gd name="T5" fmla="*/ 2 h 4"/>
              <a:gd name="T6" fmla="*/ 15 w 120"/>
              <a:gd name="T7" fmla="*/ 2 h 4"/>
              <a:gd name="T8" fmla="*/ 13 w 120"/>
              <a:gd name="T9" fmla="*/ 4 h 4"/>
              <a:gd name="T10" fmla="*/ 1 w 120"/>
              <a:gd name="T11" fmla="*/ 4 h 4"/>
              <a:gd name="T12" fmla="*/ 0 w 120"/>
              <a:gd name="T13" fmla="*/ 2 h 4"/>
              <a:gd name="T14" fmla="*/ 0 w 120"/>
              <a:gd name="T15" fmla="*/ 2 h 4"/>
              <a:gd name="T16" fmla="*/ 1 w 120"/>
              <a:gd name="T17" fmla="*/ 0 h 4"/>
              <a:gd name="T18" fmla="*/ 22 w 120"/>
              <a:gd name="T19" fmla="*/ 0 h 4"/>
              <a:gd name="T20" fmla="*/ 34 w 120"/>
              <a:gd name="T21" fmla="*/ 0 h 4"/>
              <a:gd name="T22" fmla="*/ 36 w 120"/>
              <a:gd name="T23" fmla="*/ 2 h 4"/>
              <a:gd name="T24" fmla="*/ 36 w 120"/>
              <a:gd name="T25" fmla="*/ 2 h 4"/>
              <a:gd name="T26" fmla="*/ 34 w 120"/>
              <a:gd name="T27" fmla="*/ 4 h 4"/>
              <a:gd name="T28" fmla="*/ 22 w 120"/>
              <a:gd name="T29" fmla="*/ 4 h 4"/>
              <a:gd name="T30" fmla="*/ 21 w 120"/>
              <a:gd name="T31" fmla="*/ 2 h 4"/>
              <a:gd name="T32" fmla="*/ 21 w 120"/>
              <a:gd name="T33" fmla="*/ 2 h 4"/>
              <a:gd name="T34" fmla="*/ 22 w 120"/>
              <a:gd name="T35" fmla="*/ 0 h 4"/>
              <a:gd name="T36" fmla="*/ 43 w 120"/>
              <a:gd name="T37" fmla="*/ 0 h 4"/>
              <a:gd name="T38" fmla="*/ 55 w 120"/>
              <a:gd name="T39" fmla="*/ 0 h 4"/>
              <a:gd name="T40" fmla="*/ 57 w 120"/>
              <a:gd name="T41" fmla="*/ 2 h 4"/>
              <a:gd name="T42" fmla="*/ 57 w 120"/>
              <a:gd name="T43" fmla="*/ 2 h 4"/>
              <a:gd name="T44" fmla="*/ 55 w 120"/>
              <a:gd name="T45" fmla="*/ 4 h 4"/>
              <a:gd name="T46" fmla="*/ 43 w 120"/>
              <a:gd name="T47" fmla="*/ 4 h 4"/>
              <a:gd name="T48" fmla="*/ 42 w 120"/>
              <a:gd name="T49" fmla="*/ 2 h 4"/>
              <a:gd name="T50" fmla="*/ 42 w 120"/>
              <a:gd name="T51" fmla="*/ 2 h 4"/>
              <a:gd name="T52" fmla="*/ 43 w 120"/>
              <a:gd name="T53" fmla="*/ 0 h 4"/>
              <a:gd name="T54" fmla="*/ 64 w 120"/>
              <a:gd name="T55" fmla="*/ 0 h 4"/>
              <a:gd name="T56" fmla="*/ 76 w 120"/>
              <a:gd name="T57" fmla="*/ 0 h 4"/>
              <a:gd name="T58" fmla="*/ 78 w 120"/>
              <a:gd name="T59" fmla="*/ 2 h 4"/>
              <a:gd name="T60" fmla="*/ 78 w 120"/>
              <a:gd name="T61" fmla="*/ 2 h 4"/>
              <a:gd name="T62" fmla="*/ 76 w 120"/>
              <a:gd name="T63" fmla="*/ 4 h 4"/>
              <a:gd name="T64" fmla="*/ 64 w 120"/>
              <a:gd name="T65" fmla="*/ 4 h 4"/>
              <a:gd name="T66" fmla="*/ 63 w 120"/>
              <a:gd name="T67" fmla="*/ 2 h 4"/>
              <a:gd name="T68" fmla="*/ 63 w 120"/>
              <a:gd name="T69" fmla="*/ 2 h 4"/>
              <a:gd name="T70" fmla="*/ 64 w 120"/>
              <a:gd name="T71" fmla="*/ 0 h 4"/>
              <a:gd name="T72" fmla="*/ 85 w 120"/>
              <a:gd name="T73" fmla="*/ 0 h 4"/>
              <a:gd name="T74" fmla="*/ 97 w 120"/>
              <a:gd name="T75" fmla="*/ 0 h 4"/>
              <a:gd name="T76" fmla="*/ 99 w 120"/>
              <a:gd name="T77" fmla="*/ 2 h 4"/>
              <a:gd name="T78" fmla="*/ 99 w 120"/>
              <a:gd name="T79" fmla="*/ 2 h 4"/>
              <a:gd name="T80" fmla="*/ 97 w 120"/>
              <a:gd name="T81" fmla="*/ 4 h 4"/>
              <a:gd name="T82" fmla="*/ 85 w 120"/>
              <a:gd name="T83" fmla="*/ 4 h 4"/>
              <a:gd name="T84" fmla="*/ 84 w 120"/>
              <a:gd name="T85" fmla="*/ 2 h 4"/>
              <a:gd name="T86" fmla="*/ 84 w 120"/>
              <a:gd name="T87" fmla="*/ 2 h 4"/>
              <a:gd name="T88" fmla="*/ 85 w 120"/>
              <a:gd name="T89" fmla="*/ 0 h 4"/>
              <a:gd name="T90" fmla="*/ 106 w 120"/>
              <a:gd name="T91" fmla="*/ 0 h 4"/>
              <a:gd name="T92" fmla="*/ 118 w 120"/>
              <a:gd name="T93" fmla="*/ 0 h 4"/>
              <a:gd name="T94" fmla="*/ 120 w 120"/>
              <a:gd name="T95" fmla="*/ 2 h 4"/>
              <a:gd name="T96" fmla="*/ 120 w 120"/>
              <a:gd name="T97" fmla="*/ 2 h 4"/>
              <a:gd name="T98" fmla="*/ 118 w 120"/>
              <a:gd name="T99" fmla="*/ 4 h 4"/>
              <a:gd name="T100" fmla="*/ 106 w 120"/>
              <a:gd name="T101" fmla="*/ 4 h 4"/>
              <a:gd name="T102" fmla="*/ 105 w 120"/>
              <a:gd name="T103" fmla="*/ 2 h 4"/>
              <a:gd name="T104" fmla="*/ 105 w 120"/>
              <a:gd name="T105" fmla="*/ 2 h 4"/>
              <a:gd name="T106" fmla="*/ 106 w 120"/>
              <a:gd name="T10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4">
                <a:moveTo>
                  <a:pt x="1" y="0"/>
                </a:moveTo>
                <a:cubicBezTo>
                  <a:pt x="5" y="0"/>
                  <a:pt x="9" y="0"/>
                  <a:pt x="13" y="0"/>
                </a:cubicBezTo>
                <a:cubicBezTo>
                  <a:pt x="14" y="0"/>
                  <a:pt x="15" y="1"/>
                  <a:pt x="15" y="2"/>
                </a:cubicBezTo>
                <a:cubicBezTo>
                  <a:pt x="15" y="2"/>
                  <a:pt x="15" y="2"/>
                  <a:pt x="15" y="2"/>
                </a:cubicBezTo>
                <a:cubicBezTo>
                  <a:pt x="15" y="3"/>
                  <a:pt x="14" y="4"/>
                  <a:pt x="13" y="4"/>
                </a:cubicBezTo>
                <a:cubicBezTo>
                  <a:pt x="9" y="4"/>
                  <a:pt x="5" y="4"/>
                  <a:pt x="1" y="4"/>
                </a:cubicBezTo>
                <a:cubicBezTo>
                  <a:pt x="0" y="4"/>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4"/>
                  <a:pt x="34" y="4"/>
                </a:cubicBezTo>
                <a:cubicBezTo>
                  <a:pt x="30" y="4"/>
                  <a:pt x="26" y="4"/>
                  <a:pt x="22" y="4"/>
                </a:cubicBezTo>
                <a:cubicBezTo>
                  <a:pt x="21" y="4"/>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4"/>
                  <a:pt x="55" y="4"/>
                </a:cubicBezTo>
                <a:cubicBezTo>
                  <a:pt x="51" y="4"/>
                  <a:pt x="47" y="4"/>
                  <a:pt x="43" y="4"/>
                </a:cubicBezTo>
                <a:cubicBezTo>
                  <a:pt x="42" y="4"/>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4"/>
                  <a:pt x="76" y="4"/>
                </a:cubicBezTo>
                <a:cubicBezTo>
                  <a:pt x="72" y="4"/>
                  <a:pt x="68" y="4"/>
                  <a:pt x="64" y="4"/>
                </a:cubicBezTo>
                <a:cubicBezTo>
                  <a:pt x="63" y="4"/>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4"/>
                  <a:pt x="97" y="4"/>
                </a:cubicBezTo>
                <a:cubicBezTo>
                  <a:pt x="93" y="4"/>
                  <a:pt x="89" y="4"/>
                  <a:pt x="85" y="4"/>
                </a:cubicBezTo>
                <a:cubicBezTo>
                  <a:pt x="84" y="4"/>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4"/>
                  <a:pt x="118" y="4"/>
                </a:cubicBezTo>
                <a:cubicBezTo>
                  <a:pt x="114" y="4"/>
                  <a:pt x="110" y="4"/>
                  <a:pt x="106" y="4"/>
                </a:cubicBezTo>
                <a:cubicBezTo>
                  <a:pt x="105" y="4"/>
                  <a:pt x="105" y="3"/>
                  <a:pt x="105" y="2"/>
                </a:cubicBezTo>
                <a:cubicBezTo>
                  <a:pt x="105" y="2"/>
                  <a:pt x="105" y="2"/>
                  <a:pt x="105" y="2"/>
                </a:cubicBezTo>
                <a:cubicBezTo>
                  <a:pt x="105" y="1"/>
                  <a:pt x="105" y="0"/>
                  <a:pt x="106" y="0"/>
                </a:cubicBezTo>
                <a:close/>
              </a:path>
            </a:pathLst>
          </a:custGeom>
          <a:solidFill>
            <a:srgbClr val="FAD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4" name="Freeform 22"/>
          <p:cNvSpPr>
            <a:spLocks noEditPoints="1"/>
          </p:cNvSpPr>
          <p:nvPr/>
        </p:nvSpPr>
        <p:spPr bwMode="auto">
          <a:xfrm>
            <a:off x="4046764" y="1627190"/>
            <a:ext cx="998537" cy="25400"/>
          </a:xfrm>
          <a:custGeom>
            <a:avLst/>
            <a:gdLst>
              <a:gd name="T0" fmla="*/ 1 w 120"/>
              <a:gd name="T1" fmla="*/ 0 h 3"/>
              <a:gd name="T2" fmla="*/ 13 w 120"/>
              <a:gd name="T3" fmla="*/ 0 h 3"/>
              <a:gd name="T4" fmla="*/ 15 w 120"/>
              <a:gd name="T5" fmla="*/ 2 h 3"/>
              <a:gd name="T6" fmla="*/ 15 w 120"/>
              <a:gd name="T7" fmla="*/ 2 h 3"/>
              <a:gd name="T8" fmla="*/ 13 w 120"/>
              <a:gd name="T9" fmla="*/ 3 h 3"/>
              <a:gd name="T10" fmla="*/ 1 w 120"/>
              <a:gd name="T11" fmla="*/ 3 h 3"/>
              <a:gd name="T12" fmla="*/ 0 w 120"/>
              <a:gd name="T13" fmla="*/ 2 h 3"/>
              <a:gd name="T14" fmla="*/ 0 w 120"/>
              <a:gd name="T15" fmla="*/ 2 h 3"/>
              <a:gd name="T16" fmla="*/ 1 w 120"/>
              <a:gd name="T17" fmla="*/ 0 h 3"/>
              <a:gd name="T18" fmla="*/ 22 w 120"/>
              <a:gd name="T19" fmla="*/ 0 h 3"/>
              <a:gd name="T20" fmla="*/ 34 w 120"/>
              <a:gd name="T21" fmla="*/ 0 h 3"/>
              <a:gd name="T22" fmla="*/ 36 w 120"/>
              <a:gd name="T23" fmla="*/ 2 h 3"/>
              <a:gd name="T24" fmla="*/ 36 w 120"/>
              <a:gd name="T25" fmla="*/ 2 h 3"/>
              <a:gd name="T26" fmla="*/ 34 w 120"/>
              <a:gd name="T27" fmla="*/ 3 h 3"/>
              <a:gd name="T28" fmla="*/ 22 w 120"/>
              <a:gd name="T29" fmla="*/ 3 h 3"/>
              <a:gd name="T30" fmla="*/ 21 w 120"/>
              <a:gd name="T31" fmla="*/ 2 h 3"/>
              <a:gd name="T32" fmla="*/ 21 w 120"/>
              <a:gd name="T33" fmla="*/ 2 h 3"/>
              <a:gd name="T34" fmla="*/ 22 w 120"/>
              <a:gd name="T35" fmla="*/ 0 h 3"/>
              <a:gd name="T36" fmla="*/ 43 w 120"/>
              <a:gd name="T37" fmla="*/ 0 h 3"/>
              <a:gd name="T38" fmla="*/ 55 w 120"/>
              <a:gd name="T39" fmla="*/ 0 h 3"/>
              <a:gd name="T40" fmla="*/ 57 w 120"/>
              <a:gd name="T41" fmla="*/ 2 h 3"/>
              <a:gd name="T42" fmla="*/ 57 w 120"/>
              <a:gd name="T43" fmla="*/ 2 h 3"/>
              <a:gd name="T44" fmla="*/ 55 w 120"/>
              <a:gd name="T45" fmla="*/ 3 h 3"/>
              <a:gd name="T46" fmla="*/ 43 w 120"/>
              <a:gd name="T47" fmla="*/ 3 h 3"/>
              <a:gd name="T48" fmla="*/ 42 w 120"/>
              <a:gd name="T49" fmla="*/ 2 h 3"/>
              <a:gd name="T50" fmla="*/ 42 w 120"/>
              <a:gd name="T51" fmla="*/ 2 h 3"/>
              <a:gd name="T52" fmla="*/ 43 w 120"/>
              <a:gd name="T53" fmla="*/ 0 h 3"/>
              <a:gd name="T54" fmla="*/ 64 w 120"/>
              <a:gd name="T55" fmla="*/ 0 h 3"/>
              <a:gd name="T56" fmla="*/ 76 w 120"/>
              <a:gd name="T57" fmla="*/ 0 h 3"/>
              <a:gd name="T58" fmla="*/ 78 w 120"/>
              <a:gd name="T59" fmla="*/ 2 h 3"/>
              <a:gd name="T60" fmla="*/ 78 w 120"/>
              <a:gd name="T61" fmla="*/ 2 h 3"/>
              <a:gd name="T62" fmla="*/ 76 w 120"/>
              <a:gd name="T63" fmla="*/ 3 h 3"/>
              <a:gd name="T64" fmla="*/ 64 w 120"/>
              <a:gd name="T65" fmla="*/ 3 h 3"/>
              <a:gd name="T66" fmla="*/ 63 w 120"/>
              <a:gd name="T67" fmla="*/ 2 h 3"/>
              <a:gd name="T68" fmla="*/ 63 w 120"/>
              <a:gd name="T69" fmla="*/ 2 h 3"/>
              <a:gd name="T70" fmla="*/ 64 w 120"/>
              <a:gd name="T71" fmla="*/ 0 h 3"/>
              <a:gd name="T72" fmla="*/ 85 w 120"/>
              <a:gd name="T73" fmla="*/ 0 h 3"/>
              <a:gd name="T74" fmla="*/ 97 w 120"/>
              <a:gd name="T75" fmla="*/ 0 h 3"/>
              <a:gd name="T76" fmla="*/ 99 w 120"/>
              <a:gd name="T77" fmla="*/ 2 h 3"/>
              <a:gd name="T78" fmla="*/ 99 w 120"/>
              <a:gd name="T79" fmla="*/ 2 h 3"/>
              <a:gd name="T80" fmla="*/ 97 w 120"/>
              <a:gd name="T81" fmla="*/ 3 h 3"/>
              <a:gd name="T82" fmla="*/ 85 w 120"/>
              <a:gd name="T83" fmla="*/ 3 h 3"/>
              <a:gd name="T84" fmla="*/ 84 w 120"/>
              <a:gd name="T85" fmla="*/ 2 h 3"/>
              <a:gd name="T86" fmla="*/ 84 w 120"/>
              <a:gd name="T87" fmla="*/ 2 h 3"/>
              <a:gd name="T88" fmla="*/ 85 w 120"/>
              <a:gd name="T89" fmla="*/ 0 h 3"/>
              <a:gd name="T90" fmla="*/ 106 w 120"/>
              <a:gd name="T91" fmla="*/ 0 h 3"/>
              <a:gd name="T92" fmla="*/ 118 w 120"/>
              <a:gd name="T93" fmla="*/ 0 h 3"/>
              <a:gd name="T94" fmla="*/ 120 w 120"/>
              <a:gd name="T95" fmla="*/ 2 h 3"/>
              <a:gd name="T96" fmla="*/ 120 w 120"/>
              <a:gd name="T97" fmla="*/ 2 h 3"/>
              <a:gd name="T98" fmla="*/ 118 w 120"/>
              <a:gd name="T99" fmla="*/ 3 h 3"/>
              <a:gd name="T100" fmla="*/ 106 w 120"/>
              <a:gd name="T101" fmla="*/ 3 h 3"/>
              <a:gd name="T102" fmla="*/ 105 w 120"/>
              <a:gd name="T103" fmla="*/ 2 h 3"/>
              <a:gd name="T104" fmla="*/ 105 w 120"/>
              <a:gd name="T105" fmla="*/ 2 h 3"/>
              <a:gd name="T106" fmla="*/ 106 w 120"/>
              <a:gd name="T10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3">
                <a:moveTo>
                  <a:pt x="1" y="0"/>
                </a:moveTo>
                <a:cubicBezTo>
                  <a:pt x="5" y="0"/>
                  <a:pt x="9" y="0"/>
                  <a:pt x="13" y="0"/>
                </a:cubicBezTo>
                <a:cubicBezTo>
                  <a:pt x="14" y="0"/>
                  <a:pt x="15" y="1"/>
                  <a:pt x="15" y="2"/>
                </a:cubicBezTo>
                <a:cubicBezTo>
                  <a:pt x="15" y="2"/>
                  <a:pt x="15" y="2"/>
                  <a:pt x="15" y="2"/>
                </a:cubicBezTo>
                <a:cubicBezTo>
                  <a:pt x="15" y="3"/>
                  <a:pt x="14" y="3"/>
                  <a:pt x="13" y="3"/>
                </a:cubicBezTo>
                <a:cubicBezTo>
                  <a:pt x="9" y="3"/>
                  <a:pt x="5" y="3"/>
                  <a:pt x="1" y="3"/>
                </a:cubicBezTo>
                <a:cubicBezTo>
                  <a:pt x="0" y="3"/>
                  <a:pt x="0" y="3"/>
                  <a:pt x="0" y="2"/>
                </a:cubicBezTo>
                <a:cubicBezTo>
                  <a:pt x="0" y="2"/>
                  <a:pt x="0" y="2"/>
                  <a:pt x="0" y="2"/>
                </a:cubicBezTo>
                <a:cubicBezTo>
                  <a:pt x="0" y="1"/>
                  <a:pt x="0" y="0"/>
                  <a:pt x="1" y="0"/>
                </a:cubicBezTo>
                <a:close/>
                <a:moveTo>
                  <a:pt x="22" y="0"/>
                </a:moveTo>
                <a:cubicBezTo>
                  <a:pt x="26" y="0"/>
                  <a:pt x="30" y="0"/>
                  <a:pt x="34" y="0"/>
                </a:cubicBezTo>
                <a:cubicBezTo>
                  <a:pt x="35" y="0"/>
                  <a:pt x="36" y="1"/>
                  <a:pt x="36" y="2"/>
                </a:cubicBezTo>
                <a:cubicBezTo>
                  <a:pt x="36" y="2"/>
                  <a:pt x="36" y="2"/>
                  <a:pt x="36" y="2"/>
                </a:cubicBezTo>
                <a:cubicBezTo>
                  <a:pt x="36" y="3"/>
                  <a:pt x="35" y="3"/>
                  <a:pt x="34" y="3"/>
                </a:cubicBezTo>
                <a:cubicBezTo>
                  <a:pt x="30" y="3"/>
                  <a:pt x="26" y="3"/>
                  <a:pt x="22" y="3"/>
                </a:cubicBezTo>
                <a:cubicBezTo>
                  <a:pt x="21" y="3"/>
                  <a:pt x="21" y="3"/>
                  <a:pt x="21" y="2"/>
                </a:cubicBezTo>
                <a:cubicBezTo>
                  <a:pt x="21" y="2"/>
                  <a:pt x="21" y="2"/>
                  <a:pt x="21" y="2"/>
                </a:cubicBezTo>
                <a:cubicBezTo>
                  <a:pt x="21" y="1"/>
                  <a:pt x="21" y="0"/>
                  <a:pt x="22" y="0"/>
                </a:cubicBezTo>
                <a:close/>
                <a:moveTo>
                  <a:pt x="43" y="0"/>
                </a:moveTo>
                <a:cubicBezTo>
                  <a:pt x="47" y="0"/>
                  <a:pt x="51" y="0"/>
                  <a:pt x="55" y="0"/>
                </a:cubicBezTo>
                <a:cubicBezTo>
                  <a:pt x="56" y="0"/>
                  <a:pt x="57" y="1"/>
                  <a:pt x="57" y="2"/>
                </a:cubicBezTo>
                <a:cubicBezTo>
                  <a:pt x="57" y="2"/>
                  <a:pt x="57" y="2"/>
                  <a:pt x="57" y="2"/>
                </a:cubicBezTo>
                <a:cubicBezTo>
                  <a:pt x="57" y="3"/>
                  <a:pt x="56" y="3"/>
                  <a:pt x="55" y="3"/>
                </a:cubicBezTo>
                <a:cubicBezTo>
                  <a:pt x="51" y="3"/>
                  <a:pt x="47" y="3"/>
                  <a:pt x="43" y="3"/>
                </a:cubicBezTo>
                <a:cubicBezTo>
                  <a:pt x="42" y="3"/>
                  <a:pt x="42" y="3"/>
                  <a:pt x="42" y="2"/>
                </a:cubicBezTo>
                <a:cubicBezTo>
                  <a:pt x="42" y="2"/>
                  <a:pt x="42" y="2"/>
                  <a:pt x="42" y="2"/>
                </a:cubicBezTo>
                <a:cubicBezTo>
                  <a:pt x="42" y="1"/>
                  <a:pt x="42" y="0"/>
                  <a:pt x="43" y="0"/>
                </a:cubicBezTo>
                <a:close/>
                <a:moveTo>
                  <a:pt x="64" y="0"/>
                </a:moveTo>
                <a:cubicBezTo>
                  <a:pt x="68" y="0"/>
                  <a:pt x="72" y="0"/>
                  <a:pt x="76" y="0"/>
                </a:cubicBezTo>
                <a:cubicBezTo>
                  <a:pt x="77" y="0"/>
                  <a:pt x="78" y="1"/>
                  <a:pt x="78" y="2"/>
                </a:cubicBezTo>
                <a:cubicBezTo>
                  <a:pt x="78" y="2"/>
                  <a:pt x="78" y="2"/>
                  <a:pt x="78" y="2"/>
                </a:cubicBezTo>
                <a:cubicBezTo>
                  <a:pt x="78" y="3"/>
                  <a:pt x="77" y="3"/>
                  <a:pt x="76" y="3"/>
                </a:cubicBezTo>
                <a:cubicBezTo>
                  <a:pt x="72" y="3"/>
                  <a:pt x="68" y="3"/>
                  <a:pt x="64" y="3"/>
                </a:cubicBezTo>
                <a:cubicBezTo>
                  <a:pt x="63" y="3"/>
                  <a:pt x="63" y="3"/>
                  <a:pt x="63" y="2"/>
                </a:cubicBezTo>
                <a:cubicBezTo>
                  <a:pt x="63" y="2"/>
                  <a:pt x="63" y="2"/>
                  <a:pt x="63" y="2"/>
                </a:cubicBezTo>
                <a:cubicBezTo>
                  <a:pt x="63" y="1"/>
                  <a:pt x="63" y="0"/>
                  <a:pt x="64" y="0"/>
                </a:cubicBezTo>
                <a:close/>
                <a:moveTo>
                  <a:pt x="85" y="0"/>
                </a:moveTo>
                <a:cubicBezTo>
                  <a:pt x="89" y="0"/>
                  <a:pt x="93" y="0"/>
                  <a:pt x="97" y="0"/>
                </a:cubicBezTo>
                <a:cubicBezTo>
                  <a:pt x="98" y="0"/>
                  <a:pt x="99" y="1"/>
                  <a:pt x="99" y="2"/>
                </a:cubicBezTo>
                <a:cubicBezTo>
                  <a:pt x="99" y="2"/>
                  <a:pt x="99" y="2"/>
                  <a:pt x="99" y="2"/>
                </a:cubicBezTo>
                <a:cubicBezTo>
                  <a:pt x="99" y="3"/>
                  <a:pt x="98" y="3"/>
                  <a:pt x="97" y="3"/>
                </a:cubicBezTo>
                <a:cubicBezTo>
                  <a:pt x="93" y="3"/>
                  <a:pt x="89" y="3"/>
                  <a:pt x="85" y="3"/>
                </a:cubicBezTo>
                <a:cubicBezTo>
                  <a:pt x="84" y="3"/>
                  <a:pt x="84" y="3"/>
                  <a:pt x="84" y="2"/>
                </a:cubicBezTo>
                <a:cubicBezTo>
                  <a:pt x="84" y="2"/>
                  <a:pt x="84" y="2"/>
                  <a:pt x="84" y="2"/>
                </a:cubicBezTo>
                <a:cubicBezTo>
                  <a:pt x="84" y="1"/>
                  <a:pt x="84" y="0"/>
                  <a:pt x="85" y="0"/>
                </a:cubicBezTo>
                <a:close/>
                <a:moveTo>
                  <a:pt x="106" y="0"/>
                </a:moveTo>
                <a:cubicBezTo>
                  <a:pt x="110" y="0"/>
                  <a:pt x="114" y="0"/>
                  <a:pt x="118" y="0"/>
                </a:cubicBezTo>
                <a:cubicBezTo>
                  <a:pt x="119" y="0"/>
                  <a:pt x="120" y="1"/>
                  <a:pt x="120" y="2"/>
                </a:cubicBezTo>
                <a:cubicBezTo>
                  <a:pt x="120" y="2"/>
                  <a:pt x="120" y="2"/>
                  <a:pt x="120" y="2"/>
                </a:cubicBezTo>
                <a:cubicBezTo>
                  <a:pt x="120" y="3"/>
                  <a:pt x="119" y="3"/>
                  <a:pt x="118" y="3"/>
                </a:cubicBezTo>
                <a:cubicBezTo>
                  <a:pt x="114" y="3"/>
                  <a:pt x="110" y="3"/>
                  <a:pt x="106" y="3"/>
                </a:cubicBezTo>
                <a:cubicBezTo>
                  <a:pt x="105" y="3"/>
                  <a:pt x="105" y="3"/>
                  <a:pt x="105" y="2"/>
                </a:cubicBezTo>
                <a:cubicBezTo>
                  <a:pt x="105" y="2"/>
                  <a:pt x="105" y="2"/>
                  <a:pt x="105" y="2"/>
                </a:cubicBezTo>
                <a:cubicBezTo>
                  <a:pt x="105" y="1"/>
                  <a:pt x="105" y="0"/>
                  <a:pt x="106" y="0"/>
                </a:cubicBezTo>
                <a:close/>
              </a:path>
            </a:pathLst>
          </a:custGeom>
          <a:solidFill>
            <a:srgbClr val="FAD1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5" name="Freeform 23"/>
          <p:cNvSpPr/>
          <p:nvPr/>
        </p:nvSpPr>
        <p:spPr bwMode="auto">
          <a:xfrm>
            <a:off x="4362677" y="388940"/>
            <a:ext cx="498475" cy="143033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CD40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6" name="Freeform 24"/>
          <p:cNvSpPr>
            <a:spLocks noEditPoints="1"/>
          </p:cNvSpPr>
          <p:nvPr/>
        </p:nvSpPr>
        <p:spPr bwMode="auto">
          <a:xfrm>
            <a:off x="4362677" y="1211265"/>
            <a:ext cx="498475" cy="515938"/>
          </a:xfrm>
          <a:custGeom>
            <a:avLst/>
            <a:gdLst>
              <a:gd name="T0" fmla="*/ 60 w 60"/>
              <a:gd name="T1" fmla="*/ 57 h 62"/>
              <a:gd name="T2" fmla="*/ 60 w 60"/>
              <a:gd name="T3" fmla="*/ 62 h 62"/>
              <a:gd name="T4" fmla="*/ 53 w 60"/>
              <a:gd name="T5" fmla="*/ 56 h 62"/>
              <a:gd name="T6" fmla="*/ 53 w 60"/>
              <a:gd name="T7" fmla="*/ 54 h 62"/>
              <a:gd name="T8" fmla="*/ 53 w 60"/>
              <a:gd name="T9" fmla="*/ 54 h 62"/>
              <a:gd name="T10" fmla="*/ 56 w 60"/>
              <a:gd name="T11" fmla="*/ 54 h 62"/>
              <a:gd name="T12" fmla="*/ 60 w 60"/>
              <a:gd name="T13" fmla="*/ 57 h 62"/>
              <a:gd name="T14" fmla="*/ 0 w 60"/>
              <a:gd name="T15" fmla="*/ 5 h 62"/>
              <a:gd name="T16" fmla="*/ 0 w 60"/>
              <a:gd name="T17" fmla="*/ 0 h 62"/>
              <a:gd name="T18" fmla="*/ 3 w 60"/>
              <a:gd name="T19" fmla="*/ 4 h 62"/>
              <a:gd name="T20" fmla="*/ 4 w 60"/>
              <a:gd name="T21" fmla="*/ 6 h 62"/>
              <a:gd name="T22" fmla="*/ 4 w 60"/>
              <a:gd name="T23" fmla="*/ 6 h 62"/>
              <a:gd name="T24" fmla="*/ 1 w 60"/>
              <a:gd name="T25" fmla="*/ 6 h 62"/>
              <a:gd name="T26" fmla="*/ 0 w 60"/>
              <a:gd name="T27" fmla="*/ 5 h 62"/>
              <a:gd name="T28" fmla="*/ 10 w 60"/>
              <a:gd name="T29" fmla="*/ 10 h 62"/>
              <a:gd name="T30" fmla="*/ 19 w 60"/>
              <a:gd name="T31" fmla="*/ 18 h 62"/>
              <a:gd name="T32" fmla="*/ 19 w 60"/>
              <a:gd name="T33" fmla="*/ 21 h 62"/>
              <a:gd name="T34" fmla="*/ 19 w 60"/>
              <a:gd name="T35" fmla="*/ 21 h 62"/>
              <a:gd name="T36" fmla="*/ 16 w 60"/>
              <a:gd name="T37" fmla="*/ 21 h 62"/>
              <a:gd name="T38" fmla="*/ 8 w 60"/>
              <a:gd name="T39" fmla="*/ 13 h 62"/>
              <a:gd name="T40" fmla="*/ 8 w 60"/>
              <a:gd name="T41" fmla="*/ 10 h 62"/>
              <a:gd name="T42" fmla="*/ 8 w 60"/>
              <a:gd name="T43" fmla="*/ 10 h 62"/>
              <a:gd name="T44" fmla="*/ 10 w 60"/>
              <a:gd name="T45" fmla="*/ 10 h 62"/>
              <a:gd name="T46" fmla="*/ 25 w 60"/>
              <a:gd name="T47" fmla="*/ 25 h 62"/>
              <a:gd name="T48" fmla="*/ 34 w 60"/>
              <a:gd name="T49" fmla="*/ 33 h 62"/>
              <a:gd name="T50" fmla="*/ 34 w 60"/>
              <a:gd name="T51" fmla="*/ 35 h 62"/>
              <a:gd name="T52" fmla="*/ 34 w 60"/>
              <a:gd name="T53" fmla="*/ 35 h 62"/>
              <a:gd name="T54" fmla="*/ 32 w 60"/>
              <a:gd name="T55" fmla="*/ 35 h 62"/>
              <a:gd name="T56" fmla="*/ 23 w 60"/>
              <a:gd name="T57" fmla="*/ 27 h 62"/>
              <a:gd name="T58" fmla="*/ 23 w 60"/>
              <a:gd name="T59" fmla="*/ 25 h 62"/>
              <a:gd name="T60" fmla="*/ 23 w 60"/>
              <a:gd name="T61" fmla="*/ 25 h 62"/>
              <a:gd name="T62" fmla="*/ 25 w 60"/>
              <a:gd name="T63" fmla="*/ 25 h 62"/>
              <a:gd name="T64" fmla="*/ 41 w 60"/>
              <a:gd name="T65" fmla="*/ 39 h 62"/>
              <a:gd name="T66" fmla="*/ 49 w 60"/>
              <a:gd name="T67" fmla="*/ 47 h 62"/>
              <a:gd name="T68" fmla="*/ 49 w 60"/>
              <a:gd name="T69" fmla="*/ 50 h 62"/>
              <a:gd name="T70" fmla="*/ 49 w 60"/>
              <a:gd name="T71" fmla="*/ 50 h 62"/>
              <a:gd name="T72" fmla="*/ 47 w 60"/>
              <a:gd name="T73" fmla="*/ 50 h 62"/>
              <a:gd name="T74" fmla="*/ 38 w 60"/>
              <a:gd name="T75" fmla="*/ 42 h 62"/>
              <a:gd name="T76" fmla="*/ 38 w 60"/>
              <a:gd name="T77" fmla="*/ 39 h 62"/>
              <a:gd name="T78" fmla="*/ 38 w 60"/>
              <a:gd name="T79" fmla="*/ 39 h 62"/>
              <a:gd name="T80" fmla="*/ 41 w 60"/>
              <a:gd name="T81" fmla="*/ 3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62">
                <a:moveTo>
                  <a:pt x="60" y="57"/>
                </a:moveTo>
                <a:cubicBezTo>
                  <a:pt x="60" y="62"/>
                  <a:pt x="60" y="62"/>
                  <a:pt x="60" y="62"/>
                </a:cubicBezTo>
                <a:cubicBezTo>
                  <a:pt x="58" y="60"/>
                  <a:pt x="56" y="58"/>
                  <a:pt x="53" y="56"/>
                </a:cubicBezTo>
                <a:cubicBezTo>
                  <a:pt x="53" y="56"/>
                  <a:pt x="53" y="55"/>
                  <a:pt x="53" y="54"/>
                </a:cubicBezTo>
                <a:cubicBezTo>
                  <a:pt x="53" y="54"/>
                  <a:pt x="53" y="54"/>
                  <a:pt x="53" y="54"/>
                </a:cubicBezTo>
                <a:cubicBezTo>
                  <a:pt x="54" y="53"/>
                  <a:pt x="55" y="53"/>
                  <a:pt x="56" y="54"/>
                </a:cubicBezTo>
                <a:cubicBezTo>
                  <a:pt x="57" y="55"/>
                  <a:pt x="58" y="56"/>
                  <a:pt x="60" y="57"/>
                </a:cubicBezTo>
                <a:close/>
                <a:moveTo>
                  <a:pt x="0" y="5"/>
                </a:moveTo>
                <a:cubicBezTo>
                  <a:pt x="0" y="0"/>
                  <a:pt x="0" y="0"/>
                  <a:pt x="0" y="0"/>
                </a:cubicBezTo>
                <a:cubicBezTo>
                  <a:pt x="1" y="2"/>
                  <a:pt x="2" y="3"/>
                  <a:pt x="3" y="4"/>
                </a:cubicBezTo>
                <a:cubicBezTo>
                  <a:pt x="4" y="5"/>
                  <a:pt x="4" y="6"/>
                  <a:pt x="4" y="6"/>
                </a:cubicBezTo>
                <a:cubicBezTo>
                  <a:pt x="4" y="6"/>
                  <a:pt x="4" y="6"/>
                  <a:pt x="4" y="6"/>
                </a:cubicBezTo>
                <a:cubicBezTo>
                  <a:pt x="3" y="7"/>
                  <a:pt x="2" y="7"/>
                  <a:pt x="1" y="6"/>
                </a:cubicBezTo>
                <a:cubicBezTo>
                  <a:pt x="1" y="6"/>
                  <a:pt x="0" y="5"/>
                  <a:pt x="0" y="5"/>
                </a:cubicBezTo>
                <a:close/>
                <a:moveTo>
                  <a:pt x="10" y="10"/>
                </a:moveTo>
                <a:cubicBezTo>
                  <a:pt x="13" y="13"/>
                  <a:pt x="16" y="16"/>
                  <a:pt x="19" y="18"/>
                </a:cubicBezTo>
                <a:cubicBezTo>
                  <a:pt x="19" y="19"/>
                  <a:pt x="19" y="20"/>
                  <a:pt x="19" y="21"/>
                </a:cubicBezTo>
                <a:cubicBezTo>
                  <a:pt x="19" y="21"/>
                  <a:pt x="19" y="21"/>
                  <a:pt x="19" y="21"/>
                </a:cubicBezTo>
                <a:cubicBezTo>
                  <a:pt x="18" y="21"/>
                  <a:pt x="17" y="22"/>
                  <a:pt x="16" y="21"/>
                </a:cubicBezTo>
                <a:cubicBezTo>
                  <a:pt x="14" y="18"/>
                  <a:pt x="11" y="15"/>
                  <a:pt x="8" y="13"/>
                </a:cubicBezTo>
                <a:cubicBezTo>
                  <a:pt x="7" y="12"/>
                  <a:pt x="7" y="11"/>
                  <a:pt x="8" y="10"/>
                </a:cubicBezTo>
                <a:cubicBezTo>
                  <a:pt x="8" y="10"/>
                  <a:pt x="8" y="10"/>
                  <a:pt x="8" y="10"/>
                </a:cubicBezTo>
                <a:cubicBezTo>
                  <a:pt x="8" y="10"/>
                  <a:pt x="9" y="10"/>
                  <a:pt x="10" y="10"/>
                </a:cubicBezTo>
                <a:close/>
                <a:moveTo>
                  <a:pt x="25" y="25"/>
                </a:moveTo>
                <a:cubicBezTo>
                  <a:pt x="28" y="28"/>
                  <a:pt x="31" y="30"/>
                  <a:pt x="34" y="33"/>
                </a:cubicBezTo>
                <a:cubicBezTo>
                  <a:pt x="35" y="34"/>
                  <a:pt x="35" y="35"/>
                  <a:pt x="34" y="35"/>
                </a:cubicBezTo>
                <a:cubicBezTo>
                  <a:pt x="34" y="35"/>
                  <a:pt x="34" y="35"/>
                  <a:pt x="34" y="35"/>
                </a:cubicBezTo>
                <a:cubicBezTo>
                  <a:pt x="33" y="36"/>
                  <a:pt x="32" y="36"/>
                  <a:pt x="32" y="35"/>
                </a:cubicBezTo>
                <a:cubicBezTo>
                  <a:pt x="29" y="33"/>
                  <a:pt x="26" y="30"/>
                  <a:pt x="23" y="27"/>
                </a:cubicBezTo>
                <a:cubicBezTo>
                  <a:pt x="22" y="27"/>
                  <a:pt x="22" y="26"/>
                  <a:pt x="23" y="25"/>
                </a:cubicBezTo>
                <a:cubicBezTo>
                  <a:pt x="23" y="25"/>
                  <a:pt x="23" y="25"/>
                  <a:pt x="23" y="25"/>
                </a:cubicBezTo>
                <a:cubicBezTo>
                  <a:pt x="24" y="24"/>
                  <a:pt x="25" y="24"/>
                  <a:pt x="25" y="25"/>
                </a:cubicBezTo>
                <a:close/>
                <a:moveTo>
                  <a:pt x="41" y="39"/>
                </a:moveTo>
                <a:cubicBezTo>
                  <a:pt x="43" y="42"/>
                  <a:pt x="46" y="45"/>
                  <a:pt x="49" y="47"/>
                </a:cubicBezTo>
                <a:cubicBezTo>
                  <a:pt x="50" y="48"/>
                  <a:pt x="50" y="49"/>
                  <a:pt x="49" y="50"/>
                </a:cubicBezTo>
                <a:cubicBezTo>
                  <a:pt x="49" y="50"/>
                  <a:pt x="49" y="50"/>
                  <a:pt x="49" y="50"/>
                </a:cubicBezTo>
                <a:cubicBezTo>
                  <a:pt x="48" y="50"/>
                  <a:pt x="47" y="50"/>
                  <a:pt x="47" y="50"/>
                </a:cubicBezTo>
                <a:cubicBezTo>
                  <a:pt x="44" y="47"/>
                  <a:pt x="41" y="44"/>
                  <a:pt x="38" y="42"/>
                </a:cubicBezTo>
                <a:cubicBezTo>
                  <a:pt x="38" y="41"/>
                  <a:pt x="38" y="40"/>
                  <a:pt x="38" y="39"/>
                </a:cubicBezTo>
                <a:cubicBezTo>
                  <a:pt x="38" y="39"/>
                  <a:pt x="38" y="39"/>
                  <a:pt x="38" y="39"/>
                </a:cubicBezTo>
                <a:cubicBezTo>
                  <a:pt x="39" y="39"/>
                  <a:pt x="40" y="39"/>
                  <a:pt x="41" y="39"/>
                </a:cubicBez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7" name="Freeform 25"/>
          <p:cNvSpPr/>
          <p:nvPr/>
        </p:nvSpPr>
        <p:spPr bwMode="auto">
          <a:xfrm>
            <a:off x="4667021" y="-54432"/>
            <a:ext cx="7535545" cy="6858000"/>
          </a:xfrm>
          <a:custGeom>
            <a:avLst/>
            <a:gdLst>
              <a:gd name="T0" fmla="*/ 0 w 4052"/>
              <a:gd name="T1" fmla="*/ 0 h 4320"/>
              <a:gd name="T2" fmla="*/ 4052 w 4052"/>
              <a:gd name="T3" fmla="*/ 0 h 4320"/>
              <a:gd name="T4" fmla="*/ 4052 w 4052"/>
              <a:gd name="T5" fmla="*/ 4320 h 4320"/>
              <a:gd name="T6" fmla="*/ 0 w 4052"/>
              <a:gd name="T7" fmla="*/ 4320 h 4320"/>
              <a:gd name="T8" fmla="*/ 0 w 4052"/>
              <a:gd name="T9" fmla="*/ 0 h 4320"/>
              <a:gd name="T10" fmla="*/ 0 w 4052"/>
              <a:gd name="T11" fmla="*/ 0 h 4320"/>
            </a:gdLst>
            <a:ahLst/>
            <a:cxnLst>
              <a:cxn ang="0">
                <a:pos x="T0" y="T1"/>
              </a:cxn>
              <a:cxn ang="0">
                <a:pos x="T2" y="T3"/>
              </a:cxn>
              <a:cxn ang="0">
                <a:pos x="T4" y="T5"/>
              </a:cxn>
              <a:cxn ang="0">
                <a:pos x="T6" y="T7"/>
              </a:cxn>
              <a:cxn ang="0">
                <a:pos x="T8" y="T9"/>
              </a:cxn>
              <a:cxn ang="0">
                <a:pos x="T10" y="T11"/>
              </a:cxn>
            </a:cxnLst>
            <a:rect l="0" t="0" r="r" b="b"/>
            <a:pathLst>
              <a:path w="4052" h="4320">
                <a:moveTo>
                  <a:pt x="0" y="0"/>
                </a:moveTo>
                <a:lnTo>
                  <a:pt x="4052" y="0"/>
                </a:lnTo>
                <a:lnTo>
                  <a:pt x="4052" y="4320"/>
                </a:lnTo>
                <a:lnTo>
                  <a:pt x="0" y="4320"/>
                </a:lnTo>
                <a:lnTo>
                  <a:pt x="0" y="0"/>
                </a:lnTo>
                <a:lnTo>
                  <a:pt x="0" y="0"/>
                </a:lnTo>
                <a:close/>
              </a:path>
            </a:pathLst>
          </a:custGeom>
          <a:solidFill>
            <a:srgbClr val="DCDDDD"/>
          </a:solidFill>
          <a:ln w="9525">
            <a:noFill/>
            <a:round/>
          </a:ln>
        </p:spPr>
        <p:txBody>
          <a:bodyPr vert="horz" wrap="square" lIns="91440" tIns="45720" rIns="91440" bIns="45720" numCol="1" anchor="t" anchorCtr="0" compatLnSpc="1"/>
          <a:lstStyle/>
          <a:p>
            <a:endParaRPr lang="zh-CN" altLang="en-US" dirty="0">
              <a:latin typeface="Times New Roman" panose="02020603050405020304" pitchFamily="18" charset="0"/>
              <a:cs typeface="Times New Roman" panose="02020603050405020304" pitchFamily="18" charset="0"/>
            </a:endParaRPr>
          </a:p>
        </p:txBody>
      </p:sp>
      <p:sp>
        <p:nvSpPr>
          <p:cNvPr id="138" name="Freeform 26"/>
          <p:cNvSpPr/>
          <p:nvPr/>
        </p:nvSpPr>
        <p:spPr bwMode="auto">
          <a:xfrm>
            <a:off x="4670652" y="488952"/>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39" name="Freeform 27"/>
          <p:cNvSpPr/>
          <p:nvPr/>
        </p:nvSpPr>
        <p:spPr bwMode="auto">
          <a:xfrm>
            <a:off x="4362450" y="389255"/>
            <a:ext cx="3125470" cy="955675"/>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E84A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0" name="Freeform 28"/>
          <p:cNvSpPr>
            <a:spLocks noEditPoints="1"/>
          </p:cNvSpPr>
          <p:nvPr/>
        </p:nvSpPr>
        <p:spPr bwMode="auto">
          <a:xfrm>
            <a:off x="4362450" y="913130"/>
            <a:ext cx="2938145" cy="365125"/>
          </a:xfrm>
          <a:custGeom>
            <a:avLst/>
            <a:gdLst>
              <a:gd name="T0" fmla="*/ 30 w 221"/>
              <a:gd name="T1" fmla="*/ 44 h 44"/>
              <a:gd name="T2" fmla="*/ 32 w 221"/>
              <a:gd name="T3" fmla="*/ 43 h 44"/>
              <a:gd name="T4" fmla="*/ 19 w 221"/>
              <a:gd name="T5" fmla="*/ 41 h 44"/>
              <a:gd name="T6" fmla="*/ 17 w 221"/>
              <a:gd name="T7" fmla="*/ 43 h 44"/>
              <a:gd name="T8" fmla="*/ 196 w 221"/>
              <a:gd name="T9" fmla="*/ 43 h 44"/>
              <a:gd name="T10" fmla="*/ 198 w 221"/>
              <a:gd name="T11" fmla="*/ 37 h 44"/>
              <a:gd name="T12" fmla="*/ 195 w 221"/>
              <a:gd name="T13" fmla="*/ 37 h 44"/>
              <a:gd name="T14" fmla="*/ 186 w 221"/>
              <a:gd name="T15" fmla="*/ 41 h 44"/>
              <a:gd name="T16" fmla="*/ 185 w 221"/>
              <a:gd name="T17" fmla="*/ 43 h 44"/>
              <a:gd name="T18" fmla="*/ 194 w 221"/>
              <a:gd name="T19" fmla="*/ 44 h 44"/>
              <a:gd name="T20" fmla="*/ 217 w 221"/>
              <a:gd name="T21" fmla="*/ 1 h 44"/>
              <a:gd name="T22" fmla="*/ 212 w 221"/>
              <a:gd name="T23" fmla="*/ 14 h 44"/>
              <a:gd name="T24" fmla="*/ 214 w 221"/>
              <a:gd name="T25" fmla="*/ 13 h 44"/>
              <a:gd name="T26" fmla="*/ 219 w 221"/>
              <a:gd name="T27" fmla="*/ 1 h 44"/>
              <a:gd name="T28" fmla="*/ 217 w 221"/>
              <a:gd name="T29" fmla="*/ 1 h 44"/>
              <a:gd name="T30" fmla="*/ 200 w 221"/>
              <a:gd name="T31" fmla="*/ 29 h 44"/>
              <a:gd name="T32" fmla="*/ 201 w 221"/>
              <a:gd name="T33" fmla="*/ 32 h 44"/>
              <a:gd name="T34" fmla="*/ 209 w 221"/>
              <a:gd name="T35" fmla="*/ 21 h 44"/>
              <a:gd name="T36" fmla="*/ 209 w 221"/>
              <a:gd name="T37" fmla="*/ 19 h 44"/>
              <a:gd name="T38" fmla="*/ 0 w 221"/>
              <a:gd name="T39" fmla="*/ 41 h 44"/>
              <a:gd name="T40" fmla="*/ 8 w 221"/>
              <a:gd name="T41" fmla="*/ 44 h 44"/>
              <a:gd name="T42" fmla="*/ 10 w 221"/>
              <a:gd name="T43" fmla="*/ 43 h 44"/>
              <a:gd name="T44" fmla="*/ 0 w 221"/>
              <a:gd name="T45" fmla="*/ 41 h 44"/>
              <a:gd name="T46" fmla="*/ 51 w 221"/>
              <a:gd name="T47" fmla="*/ 44 h 44"/>
              <a:gd name="T48" fmla="*/ 53 w 221"/>
              <a:gd name="T49" fmla="*/ 43 h 44"/>
              <a:gd name="T50" fmla="*/ 40 w 221"/>
              <a:gd name="T51" fmla="*/ 41 h 44"/>
              <a:gd name="T52" fmla="*/ 38 w 221"/>
              <a:gd name="T53" fmla="*/ 43 h 44"/>
              <a:gd name="T54" fmla="*/ 60 w 221"/>
              <a:gd name="T55" fmla="*/ 44 h 44"/>
              <a:gd name="T56" fmla="*/ 74 w 221"/>
              <a:gd name="T57" fmla="*/ 43 h 44"/>
              <a:gd name="T58" fmla="*/ 72 w 221"/>
              <a:gd name="T59" fmla="*/ 41 h 44"/>
              <a:gd name="T60" fmla="*/ 59 w 221"/>
              <a:gd name="T61" fmla="*/ 43 h 44"/>
              <a:gd name="T62" fmla="*/ 60 w 221"/>
              <a:gd name="T63" fmla="*/ 44 h 44"/>
              <a:gd name="T64" fmla="*/ 93 w 221"/>
              <a:gd name="T65" fmla="*/ 44 h 44"/>
              <a:gd name="T66" fmla="*/ 95 w 221"/>
              <a:gd name="T67" fmla="*/ 43 h 44"/>
              <a:gd name="T68" fmla="*/ 81 w 221"/>
              <a:gd name="T69" fmla="*/ 41 h 44"/>
              <a:gd name="T70" fmla="*/ 80 w 221"/>
              <a:gd name="T71" fmla="*/ 43 h 44"/>
              <a:gd name="T72" fmla="*/ 102 w 221"/>
              <a:gd name="T73" fmla="*/ 44 h 44"/>
              <a:gd name="T74" fmla="*/ 116 w 221"/>
              <a:gd name="T75" fmla="*/ 43 h 44"/>
              <a:gd name="T76" fmla="*/ 114 w 221"/>
              <a:gd name="T77" fmla="*/ 41 h 44"/>
              <a:gd name="T78" fmla="*/ 101 w 221"/>
              <a:gd name="T79" fmla="*/ 43 h 44"/>
              <a:gd name="T80" fmla="*/ 102 w 221"/>
              <a:gd name="T81" fmla="*/ 44 h 44"/>
              <a:gd name="T82" fmla="*/ 135 w 221"/>
              <a:gd name="T83" fmla="*/ 44 h 44"/>
              <a:gd name="T84" fmla="*/ 137 w 221"/>
              <a:gd name="T85" fmla="*/ 43 h 44"/>
              <a:gd name="T86" fmla="*/ 123 w 221"/>
              <a:gd name="T87" fmla="*/ 41 h 44"/>
              <a:gd name="T88" fmla="*/ 122 w 221"/>
              <a:gd name="T89" fmla="*/ 43 h 44"/>
              <a:gd name="T90" fmla="*/ 144 w 221"/>
              <a:gd name="T91" fmla="*/ 44 h 44"/>
              <a:gd name="T92" fmla="*/ 158 w 221"/>
              <a:gd name="T93" fmla="*/ 43 h 44"/>
              <a:gd name="T94" fmla="*/ 156 w 221"/>
              <a:gd name="T95" fmla="*/ 41 h 44"/>
              <a:gd name="T96" fmla="*/ 143 w 221"/>
              <a:gd name="T97" fmla="*/ 43 h 44"/>
              <a:gd name="T98" fmla="*/ 144 w 221"/>
              <a:gd name="T99" fmla="*/ 44 h 44"/>
              <a:gd name="T100" fmla="*/ 177 w 221"/>
              <a:gd name="T101" fmla="*/ 44 h 44"/>
              <a:gd name="T102" fmla="*/ 179 w 221"/>
              <a:gd name="T103" fmla="*/ 43 h 44"/>
              <a:gd name="T104" fmla="*/ 165 w 221"/>
              <a:gd name="T105" fmla="*/ 41 h 44"/>
              <a:gd name="T106" fmla="*/ 164 w 221"/>
              <a:gd name="T107"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4"/>
                  <a:pt x="32" y="43"/>
                </a:cubicBezTo>
                <a:cubicBezTo>
                  <a:pt x="32" y="43"/>
                  <a:pt x="32" y="43"/>
                  <a:pt x="32" y="43"/>
                </a:cubicBezTo>
                <a:cubicBezTo>
                  <a:pt x="32" y="42"/>
                  <a:pt x="31" y="41"/>
                  <a:pt x="30" y="41"/>
                </a:cubicBezTo>
                <a:cubicBezTo>
                  <a:pt x="26" y="41"/>
                  <a:pt x="22" y="41"/>
                  <a:pt x="19" y="41"/>
                </a:cubicBezTo>
                <a:cubicBezTo>
                  <a:pt x="18" y="41"/>
                  <a:pt x="17" y="42"/>
                  <a:pt x="17" y="43"/>
                </a:cubicBezTo>
                <a:cubicBezTo>
                  <a:pt x="17" y="43"/>
                  <a:pt x="17" y="43"/>
                  <a:pt x="17" y="43"/>
                </a:cubicBezTo>
                <a:cubicBezTo>
                  <a:pt x="17" y="44"/>
                  <a:pt x="18" y="44"/>
                  <a:pt x="19" y="44"/>
                </a:cubicBezTo>
                <a:close/>
                <a:moveTo>
                  <a:pt x="196" y="43"/>
                </a:moveTo>
                <a:cubicBezTo>
                  <a:pt x="196" y="42"/>
                  <a:pt x="197" y="40"/>
                  <a:pt x="198" y="39"/>
                </a:cubicBezTo>
                <a:cubicBezTo>
                  <a:pt x="199" y="38"/>
                  <a:pt x="198" y="37"/>
                  <a:pt x="198" y="37"/>
                </a:cubicBezTo>
                <a:cubicBezTo>
                  <a:pt x="198" y="37"/>
                  <a:pt x="198" y="37"/>
                  <a:pt x="198" y="37"/>
                </a:cubicBezTo>
                <a:cubicBezTo>
                  <a:pt x="197" y="36"/>
                  <a:pt x="196" y="37"/>
                  <a:pt x="195" y="37"/>
                </a:cubicBezTo>
                <a:cubicBezTo>
                  <a:pt x="195" y="39"/>
                  <a:pt x="194" y="40"/>
                  <a:pt x="193" y="41"/>
                </a:cubicBezTo>
                <a:cubicBezTo>
                  <a:pt x="190" y="41"/>
                  <a:pt x="190" y="41"/>
                  <a:pt x="186" y="41"/>
                </a:cubicBezTo>
                <a:cubicBezTo>
                  <a:pt x="186" y="41"/>
                  <a:pt x="185" y="42"/>
                  <a:pt x="185" y="43"/>
                </a:cubicBezTo>
                <a:cubicBezTo>
                  <a:pt x="185" y="43"/>
                  <a:pt x="185" y="43"/>
                  <a:pt x="185" y="43"/>
                </a:cubicBezTo>
                <a:cubicBezTo>
                  <a:pt x="185" y="44"/>
                  <a:pt x="186" y="44"/>
                  <a:pt x="186" y="44"/>
                </a:cubicBezTo>
                <a:cubicBezTo>
                  <a:pt x="194" y="44"/>
                  <a:pt x="194" y="44"/>
                  <a:pt x="194" y="44"/>
                </a:cubicBezTo>
                <a:cubicBezTo>
                  <a:pt x="195" y="44"/>
                  <a:pt x="195" y="44"/>
                  <a:pt x="196" y="43"/>
                </a:cubicBezTo>
                <a:close/>
                <a:moveTo>
                  <a:pt x="217" y="1"/>
                </a:moveTo>
                <a:cubicBezTo>
                  <a:pt x="215" y="5"/>
                  <a:pt x="213" y="8"/>
                  <a:pt x="211" y="12"/>
                </a:cubicBezTo>
                <a:cubicBezTo>
                  <a:pt x="211" y="12"/>
                  <a:pt x="211" y="13"/>
                  <a:pt x="212" y="14"/>
                </a:cubicBezTo>
                <a:cubicBezTo>
                  <a:pt x="212" y="14"/>
                  <a:pt x="212" y="14"/>
                  <a:pt x="212" y="14"/>
                </a:cubicBezTo>
                <a:cubicBezTo>
                  <a:pt x="212" y="14"/>
                  <a:pt x="213" y="14"/>
                  <a:pt x="214" y="13"/>
                </a:cubicBezTo>
                <a:cubicBezTo>
                  <a:pt x="216" y="10"/>
                  <a:pt x="218" y="7"/>
                  <a:pt x="220" y="3"/>
                </a:cubicBezTo>
                <a:cubicBezTo>
                  <a:pt x="221" y="2"/>
                  <a:pt x="220" y="1"/>
                  <a:pt x="219" y="1"/>
                </a:cubicBezTo>
                <a:cubicBezTo>
                  <a:pt x="219" y="1"/>
                  <a:pt x="219" y="1"/>
                  <a:pt x="219" y="1"/>
                </a:cubicBezTo>
                <a:cubicBezTo>
                  <a:pt x="219" y="0"/>
                  <a:pt x="218" y="1"/>
                  <a:pt x="217" y="1"/>
                </a:cubicBezTo>
                <a:close/>
                <a:moveTo>
                  <a:pt x="206" y="19"/>
                </a:moveTo>
                <a:cubicBezTo>
                  <a:pt x="204" y="23"/>
                  <a:pt x="202" y="26"/>
                  <a:pt x="200" y="29"/>
                </a:cubicBezTo>
                <a:cubicBezTo>
                  <a:pt x="200" y="30"/>
                  <a:pt x="200" y="31"/>
                  <a:pt x="201" y="32"/>
                </a:cubicBezTo>
                <a:cubicBezTo>
                  <a:pt x="201" y="32"/>
                  <a:pt x="201" y="32"/>
                  <a:pt x="201" y="32"/>
                </a:cubicBezTo>
                <a:cubicBezTo>
                  <a:pt x="201" y="32"/>
                  <a:pt x="203" y="32"/>
                  <a:pt x="203" y="31"/>
                </a:cubicBezTo>
                <a:cubicBezTo>
                  <a:pt x="205" y="28"/>
                  <a:pt x="207" y="24"/>
                  <a:pt x="209" y="21"/>
                </a:cubicBezTo>
                <a:cubicBezTo>
                  <a:pt x="210" y="20"/>
                  <a:pt x="209" y="19"/>
                  <a:pt x="209" y="19"/>
                </a:cubicBezTo>
                <a:cubicBezTo>
                  <a:pt x="209" y="19"/>
                  <a:pt x="209" y="19"/>
                  <a:pt x="209" y="19"/>
                </a:cubicBezTo>
                <a:cubicBezTo>
                  <a:pt x="208" y="18"/>
                  <a:pt x="207" y="19"/>
                  <a:pt x="206" y="19"/>
                </a:cubicBezTo>
                <a:close/>
                <a:moveTo>
                  <a:pt x="0" y="41"/>
                </a:moveTo>
                <a:cubicBezTo>
                  <a:pt x="0" y="44"/>
                  <a:pt x="0" y="44"/>
                  <a:pt x="0" y="44"/>
                </a:cubicBezTo>
                <a:cubicBezTo>
                  <a:pt x="8" y="44"/>
                  <a:pt x="8" y="44"/>
                  <a:pt x="8" y="44"/>
                </a:cubicBezTo>
                <a:cubicBezTo>
                  <a:pt x="9" y="44"/>
                  <a:pt x="10" y="44"/>
                  <a:pt x="10" y="43"/>
                </a:cubicBezTo>
                <a:cubicBezTo>
                  <a:pt x="10" y="43"/>
                  <a:pt x="10" y="43"/>
                  <a:pt x="10" y="43"/>
                </a:cubicBezTo>
                <a:cubicBezTo>
                  <a:pt x="10" y="42"/>
                  <a:pt x="9" y="41"/>
                  <a:pt x="8" y="41"/>
                </a:cubicBezTo>
                <a:cubicBezTo>
                  <a:pt x="0" y="41"/>
                  <a:pt x="0" y="41"/>
                  <a:pt x="0" y="41"/>
                </a:cubicBezTo>
                <a:close/>
                <a:moveTo>
                  <a:pt x="40" y="44"/>
                </a:moveTo>
                <a:cubicBezTo>
                  <a:pt x="43" y="44"/>
                  <a:pt x="47" y="44"/>
                  <a:pt x="51" y="44"/>
                </a:cubicBezTo>
                <a:cubicBezTo>
                  <a:pt x="52" y="44"/>
                  <a:pt x="53" y="44"/>
                  <a:pt x="53" y="43"/>
                </a:cubicBezTo>
                <a:cubicBezTo>
                  <a:pt x="53" y="43"/>
                  <a:pt x="53" y="43"/>
                  <a:pt x="53" y="43"/>
                </a:cubicBezTo>
                <a:cubicBezTo>
                  <a:pt x="53" y="42"/>
                  <a:pt x="52" y="41"/>
                  <a:pt x="51" y="41"/>
                </a:cubicBezTo>
                <a:cubicBezTo>
                  <a:pt x="47" y="41"/>
                  <a:pt x="43" y="41"/>
                  <a:pt x="40" y="41"/>
                </a:cubicBezTo>
                <a:cubicBezTo>
                  <a:pt x="39" y="41"/>
                  <a:pt x="38" y="42"/>
                  <a:pt x="38" y="43"/>
                </a:cubicBezTo>
                <a:cubicBezTo>
                  <a:pt x="38" y="43"/>
                  <a:pt x="38" y="43"/>
                  <a:pt x="38" y="43"/>
                </a:cubicBezTo>
                <a:cubicBezTo>
                  <a:pt x="38" y="44"/>
                  <a:pt x="39" y="44"/>
                  <a:pt x="40" y="44"/>
                </a:cubicBezTo>
                <a:close/>
                <a:moveTo>
                  <a:pt x="60" y="44"/>
                </a:moveTo>
                <a:cubicBezTo>
                  <a:pt x="64" y="44"/>
                  <a:pt x="68" y="44"/>
                  <a:pt x="72" y="44"/>
                </a:cubicBezTo>
                <a:cubicBezTo>
                  <a:pt x="73" y="44"/>
                  <a:pt x="74" y="44"/>
                  <a:pt x="74" y="43"/>
                </a:cubicBezTo>
                <a:cubicBezTo>
                  <a:pt x="74" y="43"/>
                  <a:pt x="74" y="43"/>
                  <a:pt x="74" y="43"/>
                </a:cubicBezTo>
                <a:cubicBezTo>
                  <a:pt x="74" y="42"/>
                  <a:pt x="73" y="41"/>
                  <a:pt x="72" y="41"/>
                </a:cubicBezTo>
                <a:cubicBezTo>
                  <a:pt x="68" y="41"/>
                  <a:pt x="64" y="41"/>
                  <a:pt x="60" y="41"/>
                </a:cubicBezTo>
                <a:cubicBezTo>
                  <a:pt x="60" y="41"/>
                  <a:pt x="59" y="42"/>
                  <a:pt x="59" y="43"/>
                </a:cubicBezTo>
                <a:cubicBezTo>
                  <a:pt x="59" y="43"/>
                  <a:pt x="59" y="43"/>
                  <a:pt x="59" y="43"/>
                </a:cubicBezTo>
                <a:cubicBezTo>
                  <a:pt x="59" y="44"/>
                  <a:pt x="60" y="44"/>
                  <a:pt x="60" y="44"/>
                </a:cubicBezTo>
                <a:close/>
                <a:moveTo>
                  <a:pt x="81" y="44"/>
                </a:moveTo>
                <a:cubicBezTo>
                  <a:pt x="85" y="44"/>
                  <a:pt x="89" y="44"/>
                  <a:pt x="93" y="44"/>
                </a:cubicBezTo>
                <a:cubicBezTo>
                  <a:pt x="94" y="44"/>
                  <a:pt x="95" y="44"/>
                  <a:pt x="95" y="43"/>
                </a:cubicBezTo>
                <a:cubicBezTo>
                  <a:pt x="95" y="43"/>
                  <a:pt x="95" y="43"/>
                  <a:pt x="95" y="43"/>
                </a:cubicBezTo>
                <a:cubicBezTo>
                  <a:pt x="95" y="42"/>
                  <a:pt x="94" y="41"/>
                  <a:pt x="93" y="41"/>
                </a:cubicBezTo>
                <a:cubicBezTo>
                  <a:pt x="89" y="41"/>
                  <a:pt x="85" y="41"/>
                  <a:pt x="81" y="41"/>
                </a:cubicBezTo>
                <a:cubicBezTo>
                  <a:pt x="81" y="41"/>
                  <a:pt x="80" y="42"/>
                  <a:pt x="80" y="43"/>
                </a:cubicBezTo>
                <a:cubicBezTo>
                  <a:pt x="80" y="43"/>
                  <a:pt x="80" y="43"/>
                  <a:pt x="80" y="43"/>
                </a:cubicBezTo>
                <a:cubicBezTo>
                  <a:pt x="80" y="44"/>
                  <a:pt x="81" y="44"/>
                  <a:pt x="81" y="44"/>
                </a:cubicBezTo>
                <a:close/>
                <a:moveTo>
                  <a:pt x="102" y="44"/>
                </a:moveTo>
                <a:cubicBezTo>
                  <a:pt x="106" y="44"/>
                  <a:pt x="110" y="44"/>
                  <a:pt x="114" y="44"/>
                </a:cubicBezTo>
                <a:cubicBezTo>
                  <a:pt x="115" y="44"/>
                  <a:pt x="116" y="44"/>
                  <a:pt x="116" y="43"/>
                </a:cubicBezTo>
                <a:cubicBezTo>
                  <a:pt x="116" y="43"/>
                  <a:pt x="116" y="43"/>
                  <a:pt x="116" y="43"/>
                </a:cubicBezTo>
                <a:cubicBezTo>
                  <a:pt x="116" y="42"/>
                  <a:pt x="115" y="41"/>
                  <a:pt x="114" y="41"/>
                </a:cubicBezTo>
                <a:cubicBezTo>
                  <a:pt x="110" y="41"/>
                  <a:pt x="106" y="41"/>
                  <a:pt x="102" y="41"/>
                </a:cubicBezTo>
                <a:cubicBezTo>
                  <a:pt x="102" y="41"/>
                  <a:pt x="101" y="42"/>
                  <a:pt x="101" y="43"/>
                </a:cubicBezTo>
                <a:cubicBezTo>
                  <a:pt x="101" y="43"/>
                  <a:pt x="101" y="43"/>
                  <a:pt x="101" y="43"/>
                </a:cubicBezTo>
                <a:cubicBezTo>
                  <a:pt x="101" y="44"/>
                  <a:pt x="102" y="44"/>
                  <a:pt x="102" y="44"/>
                </a:cubicBezTo>
                <a:close/>
                <a:moveTo>
                  <a:pt x="123" y="44"/>
                </a:moveTo>
                <a:cubicBezTo>
                  <a:pt x="127" y="44"/>
                  <a:pt x="131" y="44"/>
                  <a:pt x="135" y="44"/>
                </a:cubicBezTo>
                <a:cubicBezTo>
                  <a:pt x="136" y="44"/>
                  <a:pt x="137" y="44"/>
                  <a:pt x="137" y="43"/>
                </a:cubicBezTo>
                <a:cubicBezTo>
                  <a:pt x="137" y="43"/>
                  <a:pt x="137" y="43"/>
                  <a:pt x="137" y="43"/>
                </a:cubicBezTo>
                <a:cubicBezTo>
                  <a:pt x="137" y="42"/>
                  <a:pt x="136" y="41"/>
                  <a:pt x="135" y="41"/>
                </a:cubicBezTo>
                <a:cubicBezTo>
                  <a:pt x="131" y="41"/>
                  <a:pt x="127" y="41"/>
                  <a:pt x="123" y="41"/>
                </a:cubicBezTo>
                <a:cubicBezTo>
                  <a:pt x="123" y="41"/>
                  <a:pt x="122" y="42"/>
                  <a:pt x="122" y="43"/>
                </a:cubicBezTo>
                <a:cubicBezTo>
                  <a:pt x="122" y="43"/>
                  <a:pt x="122" y="43"/>
                  <a:pt x="122" y="43"/>
                </a:cubicBezTo>
                <a:cubicBezTo>
                  <a:pt x="122" y="44"/>
                  <a:pt x="123" y="44"/>
                  <a:pt x="123" y="44"/>
                </a:cubicBezTo>
                <a:close/>
                <a:moveTo>
                  <a:pt x="144" y="44"/>
                </a:moveTo>
                <a:cubicBezTo>
                  <a:pt x="148" y="44"/>
                  <a:pt x="152" y="44"/>
                  <a:pt x="156" y="44"/>
                </a:cubicBezTo>
                <a:cubicBezTo>
                  <a:pt x="157" y="44"/>
                  <a:pt x="158" y="44"/>
                  <a:pt x="158" y="43"/>
                </a:cubicBezTo>
                <a:cubicBezTo>
                  <a:pt x="158" y="43"/>
                  <a:pt x="158" y="43"/>
                  <a:pt x="158" y="43"/>
                </a:cubicBezTo>
                <a:cubicBezTo>
                  <a:pt x="158" y="42"/>
                  <a:pt x="157" y="41"/>
                  <a:pt x="156" y="41"/>
                </a:cubicBezTo>
                <a:cubicBezTo>
                  <a:pt x="152" y="41"/>
                  <a:pt x="148" y="41"/>
                  <a:pt x="144" y="41"/>
                </a:cubicBezTo>
                <a:cubicBezTo>
                  <a:pt x="144" y="41"/>
                  <a:pt x="143" y="42"/>
                  <a:pt x="143" y="43"/>
                </a:cubicBezTo>
                <a:cubicBezTo>
                  <a:pt x="143" y="43"/>
                  <a:pt x="143" y="43"/>
                  <a:pt x="143" y="43"/>
                </a:cubicBezTo>
                <a:cubicBezTo>
                  <a:pt x="143" y="44"/>
                  <a:pt x="144" y="44"/>
                  <a:pt x="144" y="44"/>
                </a:cubicBezTo>
                <a:close/>
                <a:moveTo>
                  <a:pt x="165" y="44"/>
                </a:moveTo>
                <a:cubicBezTo>
                  <a:pt x="169" y="44"/>
                  <a:pt x="173" y="44"/>
                  <a:pt x="177" y="44"/>
                </a:cubicBezTo>
                <a:cubicBezTo>
                  <a:pt x="178" y="44"/>
                  <a:pt x="179" y="44"/>
                  <a:pt x="179" y="43"/>
                </a:cubicBezTo>
                <a:cubicBezTo>
                  <a:pt x="179" y="43"/>
                  <a:pt x="179" y="43"/>
                  <a:pt x="179" y="43"/>
                </a:cubicBezTo>
                <a:cubicBezTo>
                  <a:pt x="179" y="42"/>
                  <a:pt x="178" y="41"/>
                  <a:pt x="177" y="41"/>
                </a:cubicBezTo>
                <a:cubicBezTo>
                  <a:pt x="173" y="41"/>
                  <a:pt x="169" y="41"/>
                  <a:pt x="165" y="41"/>
                </a:cubicBezTo>
                <a:cubicBezTo>
                  <a:pt x="165" y="41"/>
                  <a:pt x="164" y="42"/>
                  <a:pt x="164" y="43"/>
                </a:cubicBezTo>
                <a:cubicBezTo>
                  <a:pt x="164" y="43"/>
                  <a:pt x="164" y="43"/>
                  <a:pt x="164" y="43"/>
                </a:cubicBezTo>
                <a:cubicBezTo>
                  <a:pt x="164" y="44"/>
                  <a:pt x="165" y="44"/>
                  <a:pt x="165" y="44"/>
                </a:cubicBezTo>
                <a:close/>
              </a:path>
            </a:pathLst>
          </a:custGeom>
          <a:solidFill>
            <a:srgbClr val="F7BF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1" name="Freeform 29"/>
          <p:cNvSpPr>
            <a:spLocks noEditPoints="1"/>
          </p:cNvSpPr>
          <p:nvPr/>
        </p:nvSpPr>
        <p:spPr bwMode="auto">
          <a:xfrm>
            <a:off x="4362450" y="447675"/>
            <a:ext cx="2991485" cy="431800"/>
          </a:xfrm>
          <a:custGeom>
            <a:avLst/>
            <a:gdLst>
              <a:gd name="T0" fmla="*/ 30 w 225"/>
              <a:gd name="T1" fmla="*/ 0 h 52"/>
              <a:gd name="T2" fmla="*/ 32 w 225"/>
              <a:gd name="T3" fmla="*/ 2 h 52"/>
              <a:gd name="T4" fmla="*/ 19 w 225"/>
              <a:gd name="T5" fmla="*/ 3 h 52"/>
              <a:gd name="T6" fmla="*/ 17 w 225"/>
              <a:gd name="T7" fmla="*/ 2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8 h 52"/>
              <a:gd name="T22" fmla="*/ 193 w 225"/>
              <a:gd name="T23" fmla="*/ 3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3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3 h 52"/>
              <a:gd name="T54" fmla="*/ 40 w 225"/>
              <a:gd name="T55" fmla="*/ 0 h 52"/>
              <a:gd name="T56" fmla="*/ 53 w 225"/>
              <a:gd name="T57" fmla="*/ 2 h 52"/>
              <a:gd name="T58" fmla="*/ 51 w 225"/>
              <a:gd name="T59" fmla="*/ 3 h 52"/>
              <a:gd name="T60" fmla="*/ 38 w 225"/>
              <a:gd name="T61" fmla="*/ 2 h 52"/>
              <a:gd name="T62" fmla="*/ 40 w 225"/>
              <a:gd name="T63" fmla="*/ 0 h 52"/>
              <a:gd name="T64" fmla="*/ 72 w 225"/>
              <a:gd name="T65" fmla="*/ 0 h 52"/>
              <a:gd name="T66" fmla="*/ 74 w 225"/>
              <a:gd name="T67" fmla="*/ 2 h 52"/>
              <a:gd name="T68" fmla="*/ 60 w 225"/>
              <a:gd name="T69" fmla="*/ 3 h 52"/>
              <a:gd name="T70" fmla="*/ 59 w 225"/>
              <a:gd name="T71" fmla="*/ 2 h 52"/>
              <a:gd name="T72" fmla="*/ 81 w 225"/>
              <a:gd name="T73" fmla="*/ 0 h 52"/>
              <a:gd name="T74" fmla="*/ 95 w 225"/>
              <a:gd name="T75" fmla="*/ 2 h 52"/>
              <a:gd name="T76" fmla="*/ 93 w 225"/>
              <a:gd name="T77" fmla="*/ 3 h 52"/>
              <a:gd name="T78" fmla="*/ 80 w 225"/>
              <a:gd name="T79" fmla="*/ 2 h 52"/>
              <a:gd name="T80" fmla="*/ 81 w 225"/>
              <a:gd name="T81" fmla="*/ 0 h 52"/>
              <a:gd name="T82" fmla="*/ 114 w 225"/>
              <a:gd name="T83" fmla="*/ 0 h 52"/>
              <a:gd name="T84" fmla="*/ 116 w 225"/>
              <a:gd name="T85" fmla="*/ 2 h 52"/>
              <a:gd name="T86" fmla="*/ 102 w 225"/>
              <a:gd name="T87" fmla="*/ 3 h 52"/>
              <a:gd name="T88" fmla="*/ 101 w 225"/>
              <a:gd name="T89" fmla="*/ 2 h 52"/>
              <a:gd name="T90" fmla="*/ 123 w 225"/>
              <a:gd name="T91" fmla="*/ 0 h 52"/>
              <a:gd name="T92" fmla="*/ 137 w 225"/>
              <a:gd name="T93" fmla="*/ 2 h 52"/>
              <a:gd name="T94" fmla="*/ 135 w 225"/>
              <a:gd name="T95" fmla="*/ 3 h 52"/>
              <a:gd name="T96" fmla="*/ 122 w 225"/>
              <a:gd name="T97" fmla="*/ 2 h 52"/>
              <a:gd name="T98" fmla="*/ 123 w 225"/>
              <a:gd name="T99" fmla="*/ 0 h 52"/>
              <a:gd name="T100" fmla="*/ 156 w 225"/>
              <a:gd name="T101" fmla="*/ 0 h 52"/>
              <a:gd name="T102" fmla="*/ 158 w 225"/>
              <a:gd name="T103" fmla="*/ 2 h 52"/>
              <a:gd name="T104" fmla="*/ 144 w 225"/>
              <a:gd name="T105" fmla="*/ 3 h 52"/>
              <a:gd name="T106" fmla="*/ 143 w 225"/>
              <a:gd name="T107" fmla="*/ 2 h 52"/>
              <a:gd name="T108" fmla="*/ 165 w 225"/>
              <a:gd name="T109" fmla="*/ 0 h 52"/>
              <a:gd name="T110" fmla="*/ 179 w 225"/>
              <a:gd name="T111" fmla="*/ 2 h 52"/>
              <a:gd name="T112" fmla="*/ 177 w 225"/>
              <a:gd name="T113" fmla="*/ 3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3"/>
                  <a:pt x="30" y="3"/>
                </a:cubicBezTo>
                <a:cubicBezTo>
                  <a:pt x="26" y="3"/>
                  <a:pt x="22" y="3"/>
                  <a:pt x="19" y="3"/>
                </a:cubicBezTo>
                <a:cubicBezTo>
                  <a:pt x="18" y="3"/>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3"/>
                  <a:pt x="197" y="4"/>
                  <a:pt x="198" y="5"/>
                </a:cubicBezTo>
                <a:cubicBezTo>
                  <a:pt x="199" y="6"/>
                  <a:pt x="198" y="7"/>
                  <a:pt x="198" y="8"/>
                </a:cubicBezTo>
                <a:cubicBezTo>
                  <a:pt x="198" y="8"/>
                  <a:pt x="198" y="8"/>
                  <a:pt x="198" y="8"/>
                </a:cubicBezTo>
                <a:cubicBezTo>
                  <a:pt x="197" y="8"/>
                  <a:pt x="196" y="8"/>
                  <a:pt x="195" y="7"/>
                </a:cubicBezTo>
                <a:cubicBezTo>
                  <a:pt x="195" y="6"/>
                  <a:pt x="194" y="5"/>
                  <a:pt x="193" y="3"/>
                </a:cubicBezTo>
                <a:cubicBezTo>
                  <a:pt x="190" y="3"/>
                  <a:pt x="190" y="3"/>
                  <a:pt x="186" y="3"/>
                </a:cubicBezTo>
                <a:cubicBezTo>
                  <a:pt x="186" y="3"/>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0"/>
                  <a:pt x="214" y="31"/>
                </a:cubicBezTo>
                <a:cubicBezTo>
                  <a:pt x="216" y="34"/>
                  <a:pt x="218" y="38"/>
                  <a:pt x="220" y="41"/>
                </a:cubicBezTo>
                <a:cubicBezTo>
                  <a:pt x="221" y="42"/>
                  <a:pt x="220" y="43"/>
                  <a:pt x="219" y="43"/>
                </a:cubicBezTo>
                <a:cubicBezTo>
                  <a:pt x="219" y="43"/>
                  <a:pt x="219" y="43"/>
                  <a:pt x="219" y="43"/>
                </a:cubicBezTo>
                <a:cubicBezTo>
                  <a:pt x="219" y="44"/>
                  <a:pt x="218" y="44"/>
                  <a:pt x="217" y="43"/>
                </a:cubicBezTo>
                <a:close/>
                <a:moveTo>
                  <a:pt x="206" y="25"/>
                </a:moveTo>
                <a:cubicBezTo>
                  <a:pt x="204" y="22"/>
                  <a:pt x="202" y="18"/>
                  <a:pt x="200" y="15"/>
                </a:cubicBezTo>
                <a:cubicBezTo>
                  <a:pt x="200" y="14"/>
                  <a:pt x="200" y="13"/>
                  <a:pt x="201" y="13"/>
                </a:cubicBezTo>
                <a:cubicBezTo>
                  <a:pt x="201" y="13"/>
                  <a:pt x="201" y="13"/>
                  <a:pt x="201" y="13"/>
                </a:cubicBezTo>
                <a:cubicBezTo>
                  <a:pt x="201" y="12"/>
                  <a:pt x="203" y="12"/>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3"/>
                </a:moveTo>
                <a:cubicBezTo>
                  <a:pt x="0" y="0"/>
                  <a:pt x="0" y="0"/>
                  <a:pt x="0" y="0"/>
                </a:cubicBezTo>
                <a:cubicBezTo>
                  <a:pt x="8" y="0"/>
                  <a:pt x="8" y="0"/>
                  <a:pt x="8" y="0"/>
                </a:cubicBezTo>
                <a:cubicBezTo>
                  <a:pt x="9" y="0"/>
                  <a:pt x="10" y="1"/>
                  <a:pt x="10" y="2"/>
                </a:cubicBezTo>
                <a:cubicBezTo>
                  <a:pt x="10" y="2"/>
                  <a:pt x="10" y="2"/>
                  <a:pt x="10" y="2"/>
                </a:cubicBezTo>
                <a:cubicBezTo>
                  <a:pt x="10" y="3"/>
                  <a:pt x="9" y="3"/>
                  <a:pt x="8" y="3"/>
                </a:cubicBezTo>
                <a:cubicBezTo>
                  <a:pt x="0" y="3"/>
                  <a:pt x="0" y="3"/>
                  <a:pt x="0" y="3"/>
                </a:cubicBezTo>
                <a:close/>
                <a:moveTo>
                  <a:pt x="40" y="0"/>
                </a:moveTo>
                <a:cubicBezTo>
                  <a:pt x="43" y="0"/>
                  <a:pt x="47" y="0"/>
                  <a:pt x="51" y="0"/>
                </a:cubicBezTo>
                <a:cubicBezTo>
                  <a:pt x="52" y="0"/>
                  <a:pt x="53" y="1"/>
                  <a:pt x="53" y="2"/>
                </a:cubicBezTo>
                <a:cubicBezTo>
                  <a:pt x="53" y="2"/>
                  <a:pt x="53" y="2"/>
                  <a:pt x="53" y="2"/>
                </a:cubicBezTo>
                <a:cubicBezTo>
                  <a:pt x="53" y="3"/>
                  <a:pt x="52" y="3"/>
                  <a:pt x="51" y="3"/>
                </a:cubicBezTo>
                <a:cubicBezTo>
                  <a:pt x="47" y="3"/>
                  <a:pt x="43" y="3"/>
                  <a:pt x="40" y="3"/>
                </a:cubicBezTo>
                <a:cubicBezTo>
                  <a:pt x="39" y="3"/>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3"/>
                  <a:pt x="72" y="3"/>
                </a:cubicBezTo>
                <a:cubicBezTo>
                  <a:pt x="68" y="3"/>
                  <a:pt x="64" y="3"/>
                  <a:pt x="60" y="3"/>
                </a:cubicBezTo>
                <a:cubicBezTo>
                  <a:pt x="60" y="3"/>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3"/>
                  <a:pt x="93" y="3"/>
                </a:cubicBezTo>
                <a:cubicBezTo>
                  <a:pt x="89" y="3"/>
                  <a:pt x="85" y="3"/>
                  <a:pt x="81" y="3"/>
                </a:cubicBezTo>
                <a:cubicBezTo>
                  <a:pt x="81" y="3"/>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3"/>
                  <a:pt x="114" y="3"/>
                </a:cubicBezTo>
                <a:cubicBezTo>
                  <a:pt x="110" y="3"/>
                  <a:pt x="106" y="3"/>
                  <a:pt x="102" y="3"/>
                </a:cubicBezTo>
                <a:cubicBezTo>
                  <a:pt x="102" y="3"/>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3"/>
                  <a:pt x="135" y="3"/>
                </a:cubicBezTo>
                <a:cubicBezTo>
                  <a:pt x="131" y="3"/>
                  <a:pt x="127" y="3"/>
                  <a:pt x="123" y="3"/>
                </a:cubicBezTo>
                <a:cubicBezTo>
                  <a:pt x="123" y="3"/>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3"/>
                  <a:pt x="156" y="3"/>
                </a:cubicBezTo>
                <a:cubicBezTo>
                  <a:pt x="152" y="3"/>
                  <a:pt x="148" y="3"/>
                  <a:pt x="144" y="3"/>
                </a:cubicBezTo>
                <a:cubicBezTo>
                  <a:pt x="144" y="3"/>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3"/>
                  <a:pt x="177" y="3"/>
                </a:cubicBezTo>
                <a:cubicBezTo>
                  <a:pt x="173" y="3"/>
                  <a:pt x="169" y="3"/>
                  <a:pt x="165" y="3"/>
                </a:cubicBezTo>
                <a:cubicBezTo>
                  <a:pt x="165" y="3"/>
                  <a:pt x="164" y="3"/>
                  <a:pt x="164" y="2"/>
                </a:cubicBezTo>
                <a:cubicBezTo>
                  <a:pt x="164" y="2"/>
                  <a:pt x="164" y="2"/>
                  <a:pt x="164" y="2"/>
                </a:cubicBezTo>
                <a:cubicBezTo>
                  <a:pt x="164" y="1"/>
                  <a:pt x="165" y="0"/>
                  <a:pt x="165" y="0"/>
                </a:cubicBezTo>
                <a:close/>
              </a:path>
            </a:pathLst>
          </a:custGeom>
          <a:solidFill>
            <a:srgbClr val="F7BF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2" name="Freeform 30"/>
          <p:cNvSpPr/>
          <p:nvPr/>
        </p:nvSpPr>
        <p:spPr bwMode="auto">
          <a:xfrm>
            <a:off x="4670652" y="2109790"/>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3" name="Freeform 31"/>
          <p:cNvSpPr/>
          <p:nvPr/>
        </p:nvSpPr>
        <p:spPr bwMode="auto">
          <a:xfrm>
            <a:off x="4362450" y="2009775"/>
            <a:ext cx="3125470" cy="955675"/>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4B57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4" name="Freeform 32"/>
          <p:cNvSpPr>
            <a:spLocks noEditPoints="1"/>
          </p:cNvSpPr>
          <p:nvPr/>
        </p:nvSpPr>
        <p:spPr bwMode="auto">
          <a:xfrm>
            <a:off x="4362450" y="2541905"/>
            <a:ext cx="2938145" cy="367030"/>
          </a:xfrm>
          <a:custGeom>
            <a:avLst/>
            <a:gdLst>
              <a:gd name="T0" fmla="*/ 30 w 221"/>
              <a:gd name="T1" fmla="*/ 44 h 44"/>
              <a:gd name="T2" fmla="*/ 32 w 221"/>
              <a:gd name="T3" fmla="*/ 42 h 44"/>
              <a:gd name="T4" fmla="*/ 19 w 221"/>
              <a:gd name="T5" fmla="*/ 40 h 44"/>
              <a:gd name="T6" fmla="*/ 17 w 221"/>
              <a:gd name="T7" fmla="*/ 42 h 44"/>
              <a:gd name="T8" fmla="*/ 196 w 221"/>
              <a:gd name="T9" fmla="*/ 42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2 h 44"/>
              <a:gd name="T26" fmla="*/ 219 w 221"/>
              <a:gd name="T27" fmla="*/ 0 h 44"/>
              <a:gd name="T28" fmla="*/ 217 w 221"/>
              <a:gd name="T29" fmla="*/ 1 h 44"/>
              <a:gd name="T30" fmla="*/ 200 w 221"/>
              <a:gd name="T31" fmla="*/ 29 h 44"/>
              <a:gd name="T32" fmla="*/ 201 w 221"/>
              <a:gd name="T33" fmla="*/ 31 h 44"/>
              <a:gd name="T34" fmla="*/ 209 w 221"/>
              <a:gd name="T35" fmla="*/ 20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2"/>
                </a:moveTo>
                <a:cubicBezTo>
                  <a:pt x="196" y="41"/>
                  <a:pt x="197" y="40"/>
                  <a:pt x="198" y="38"/>
                </a:cubicBezTo>
                <a:cubicBezTo>
                  <a:pt x="199" y="38"/>
                  <a:pt x="198" y="36"/>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2"/>
                </a:cubicBezTo>
                <a:close/>
                <a:moveTo>
                  <a:pt x="217" y="1"/>
                </a:moveTo>
                <a:cubicBezTo>
                  <a:pt x="215" y="4"/>
                  <a:pt x="213" y="7"/>
                  <a:pt x="211" y="11"/>
                </a:cubicBezTo>
                <a:cubicBezTo>
                  <a:pt x="211" y="12"/>
                  <a:pt x="211" y="13"/>
                  <a:pt x="212" y="13"/>
                </a:cubicBezTo>
                <a:cubicBezTo>
                  <a:pt x="212" y="13"/>
                  <a:pt x="212" y="13"/>
                  <a:pt x="212" y="13"/>
                </a:cubicBezTo>
                <a:cubicBezTo>
                  <a:pt x="212" y="14"/>
                  <a:pt x="213" y="13"/>
                  <a:pt x="214" y="12"/>
                </a:cubicBezTo>
                <a:cubicBezTo>
                  <a:pt x="216" y="9"/>
                  <a:pt x="218" y="6"/>
                  <a:pt x="220" y="2"/>
                </a:cubicBezTo>
                <a:cubicBezTo>
                  <a:pt x="221" y="2"/>
                  <a:pt x="220" y="1"/>
                  <a:pt x="219" y="0"/>
                </a:cubicBezTo>
                <a:cubicBezTo>
                  <a:pt x="219" y="0"/>
                  <a:pt x="219" y="0"/>
                  <a:pt x="219" y="0"/>
                </a:cubicBezTo>
                <a:cubicBezTo>
                  <a:pt x="219" y="0"/>
                  <a:pt x="218" y="0"/>
                  <a:pt x="217" y="1"/>
                </a:cubicBezTo>
                <a:close/>
                <a:moveTo>
                  <a:pt x="206" y="19"/>
                </a:moveTo>
                <a:cubicBezTo>
                  <a:pt x="204" y="22"/>
                  <a:pt x="202" y="25"/>
                  <a:pt x="200" y="29"/>
                </a:cubicBezTo>
                <a:cubicBezTo>
                  <a:pt x="200" y="29"/>
                  <a:pt x="200" y="30"/>
                  <a:pt x="201" y="31"/>
                </a:cubicBezTo>
                <a:cubicBezTo>
                  <a:pt x="201" y="31"/>
                  <a:pt x="201" y="31"/>
                  <a:pt x="201" y="31"/>
                </a:cubicBezTo>
                <a:cubicBezTo>
                  <a:pt x="201" y="31"/>
                  <a:pt x="203" y="31"/>
                  <a:pt x="203" y="30"/>
                </a:cubicBezTo>
                <a:cubicBezTo>
                  <a:pt x="205" y="27"/>
                  <a:pt x="207" y="24"/>
                  <a:pt x="209" y="20"/>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5" name="Freeform 33"/>
          <p:cNvSpPr>
            <a:spLocks noEditPoints="1"/>
          </p:cNvSpPr>
          <p:nvPr/>
        </p:nvSpPr>
        <p:spPr bwMode="auto">
          <a:xfrm>
            <a:off x="4362450" y="2068830"/>
            <a:ext cx="2991485" cy="431800"/>
          </a:xfrm>
          <a:custGeom>
            <a:avLst/>
            <a:gdLst>
              <a:gd name="T0" fmla="*/ 30 w 225"/>
              <a:gd name="T1" fmla="*/ 0 h 52"/>
              <a:gd name="T2" fmla="*/ 32 w 225"/>
              <a:gd name="T3" fmla="*/ 2 h 52"/>
              <a:gd name="T4" fmla="*/ 19 w 225"/>
              <a:gd name="T5" fmla="*/ 4 h 52"/>
              <a:gd name="T6" fmla="*/ 17 w 225"/>
              <a:gd name="T7" fmla="*/ 2 h 52"/>
              <a:gd name="T8" fmla="*/ 224 w 225"/>
              <a:gd name="T9" fmla="*/ 48 h 52"/>
              <a:gd name="T10" fmla="*/ 225 w 225"/>
              <a:gd name="T11" fmla="*/ 50 h 52"/>
              <a:gd name="T12" fmla="*/ 224 w 225"/>
              <a:gd name="T13" fmla="*/ 52 h 52"/>
              <a:gd name="T14" fmla="*/ 222 w 225"/>
              <a:gd name="T15" fmla="*/ 51 h 52"/>
              <a:gd name="T16" fmla="*/ 224 w 225"/>
              <a:gd name="T17" fmla="*/ 48 h 52"/>
              <a:gd name="T18" fmla="*/ 198 w 225"/>
              <a:gd name="T19" fmla="*/ 6 h 52"/>
              <a:gd name="T20" fmla="*/ 198 w 225"/>
              <a:gd name="T21" fmla="*/ 8 h 52"/>
              <a:gd name="T22" fmla="*/ 193 w 225"/>
              <a:gd name="T23" fmla="*/ 4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4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4 h 52"/>
              <a:gd name="T54" fmla="*/ 40 w 225"/>
              <a:gd name="T55" fmla="*/ 0 h 52"/>
              <a:gd name="T56" fmla="*/ 53 w 225"/>
              <a:gd name="T57" fmla="*/ 2 h 52"/>
              <a:gd name="T58" fmla="*/ 51 w 225"/>
              <a:gd name="T59" fmla="*/ 4 h 52"/>
              <a:gd name="T60" fmla="*/ 38 w 225"/>
              <a:gd name="T61" fmla="*/ 2 h 52"/>
              <a:gd name="T62" fmla="*/ 40 w 225"/>
              <a:gd name="T63" fmla="*/ 0 h 52"/>
              <a:gd name="T64" fmla="*/ 72 w 225"/>
              <a:gd name="T65" fmla="*/ 0 h 52"/>
              <a:gd name="T66" fmla="*/ 74 w 225"/>
              <a:gd name="T67" fmla="*/ 2 h 52"/>
              <a:gd name="T68" fmla="*/ 60 w 225"/>
              <a:gd name="T69" fmla="*/ 4 h 52"/>
              <a:gd name="T70" fmla="*/ 59 w 225"/>
              <a:gd name="T71" fmla="*/ 2 h 52"/>
              <a:gd name="T72" fmla="*/ 81 w 225"/>
              <a:gd name="T73" fmla="*/ 0 h 52"/>
              <a:gd name="T74" fmla="*/ 95 w 225"/>
              <a:gd name="T75" fmla="*/ 2 h 52"/>
              <a:gd name="T76" fmla="*/ 93 w 225"/>
              <a:gd name="T77" fmla="*/ 4 h 52"/>
              <a:gd name="T78" fmla="*/ 80 w 225"/>
              <a:gd name="T79" fmla="*/ 2 h 52"/>
              <a:gd name="T80" fmla="*/ 81 w 225"/>
              <a:gd name="T81" fmla="*/ 0 h 52"/>
              <a:gd name="T82" fmla="*/ 114 w 225"/>
              <a:gd name="T83" fmla="*/ 0 h 52"/>
              <a:gd name="T84" fmla="*/ 116 w 225"/>
              <a:gd name="T85" fmla="*/ 2 h 52"/>
              <a:gd name="T86" fmla="*/ 102 w 225"/>
              <a:gd name="T87" fmla="*/ 4 h 52"/>
              <a:gd name="T88" fmla="*/ 101 w 225"/>
              <a:gd name="T89" fmla="*/ 2 h 52"/>
              <a:gd name="T90" fmla="*/ 123 w 225"/>
              <a:gd name="T91" fmla="*/ 0 h 52"/>
              <a:gd name="T92" fmla="*/ 137 w 225"/>
              <a:gd name="T93" fmla="*/ 2 h 52"/>
              <a:gd name="T94" fmla="*/ 135 w 225"/>
              <a:gd name="T95" fmla="*/ 4 h 52"/>
              <a:gd name="T96" fmla="*/ 122 w 225"/>
              <a:gd name="T97" fmla="*/ 2 h 52"/>
              <a:gd name="T98" fmla="*/ 123 w 225"/>
              <a:gd name="T99" fmla="*/ 0 h 52"/>
              <a:gd name="T100" fmla="*/ 156 w 225"/>
              <a:gd name="T101" fmla="*/ 0 h 52"/>
              <a:gd name="T102" fmla="*/ 158 w 225"/>
              <a:gd name="T103" fmla="*/ 2 h 52"/>
              <a:gd name="T104" fmla="*/ 144 w 225"/>
              <a:gd name="T105" fmla="*/ 4 h 52"/>
              <a:gd name="T106" fmla="*/ 143 w 225"/>
              <a:gd name="T107" fmla="*/ 2 h 52"/>
              <a:gd name="T108" fmla="*/ 165 w 225"/>
              <a:gd name="T109" fmla="*/ 0 h 52"/>
              <a:gd name="T110" fmla="*/ 179 w 225"/>
              <a:gd name="T111" fmla="*/ 2 h 52"/>
              <a:gd name="T112" fmla="*/ 177 w 225"/>
              <a:gd name="T113" fmla="*/ 4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4"/>
                  <a:pt x="30" y="4"/>
                </a:cubicBezTo>
                <a:cubicBezTo>
                  <a:pt x="26" y="4"/>
                  <a:pt x="22" y="4"/>
                  <a:pt x="19" y="4"/>
                </a:cubicBezTo>
                <a:cubicBezTo>
                  <a:pt x="18" y="4"/>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1"/>
                  <a:pt x="225" y="51"/>
                  <a:pt x="225" y="51"/>
                </a:cubicBezTo>
                <a:cubicBezTo>
                  <a:pt x="225" y="52"/>
                  <a:pt x="225" y="52"/>
                  <a:pt x="224" y="52"/>
                </a:cubicBezTo>
                <a:cubicBezTo>
                  <a:pt x="224" y="52"/>
                  <a:pt x="224" y="52"/>
                  <a:pt x="224" y="52"/>
                </a:cubicBezTo>
                <a:cubicBezTo>
                  <a:pt x="223" y="52"/>
                  <a:pt x="222" y="52"/>
                  <a:pt x="222" y="51"/>
                </a:cubicBezTo>
                <a:cubicBezTo>
                  <a:pt x="222" y="50"/>
                  <a:pt x="222" y="50"/>
                  <a:pt x="222" y="50"/>
                </a:cubicBezTo>
                <a:cubicBezTo>
                  <a:pt x="222" y="49"/>
                  <a:pt x="223" y="48"/>
                  <a:pt x="224" y="48"/>
                </a:cubicBezTo>
                <a:close/>
                <a:moveTo>
                  <a:pt x="196" y="1"/>
                </a:moveTo>
                <a:cubicBezTo>
                  <a:pt x="196" y="3"/>
                  <a:pt x="197" y="4"/>
                  <a:pt x="198" y="6"/>
                </a:cubicBezTo>
                <a:cubicBezTo>
                  <a:pt x="199" y="6"/>
                  <a:pt x="198" y="7"/>
                  <a:pt x="198" y="8"/>
                </a:cubicBezTo>
                <a:cubicBezTo>
                  <a:pt x="198" y="8"/>
                  <a:pt x="198" y="8"/>
                  <a:pt x="198" y="8"/>
                </a:cubicBezTo>
                <a:cubicBezTo>
                  <a:pt x="197" y="8"/>
                  <a:pt x="196" y="8"/>
                  <a:pt x="195" y="7"/>
                </a:cubicBezTo>
                <a:cubicBezTo>
                  <a:pt x="195" y="6"/>
                  <a:pt x="194" y="5"/>
                  <a:pt x="193" y="4"/>
                </a:cubicBezTo>
                <a:cubicBezTo>
                  <a:pt x="190" y="4"/>
                  <a:pt x="190" y="4"/>
                  <a:pt x="186" y="4"/>
                </a:cubicBezTo>
                <a:cubicBezTo>
                  <a:pt x="186" y="4"/>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1"/>
                  <a:pt x="214" y="31"/>
                </a:cubicBezTo>
                <a:cubicBezTo>
                  <a:pt x="216" y="35"/>
                  <a:pt x="218" y="38"/>
                  <a:pt x="220" y="41"/>
                </a:cubicBezTo>
                <a:cubicBezTo>
                  <a:pt x="221" y="42"/>
                  <a:pt x="220" y="43"/>
                  <a:pt x="219" y="44"/>
                </a:cubicBezTo>
                <a:cubicBezTo>
                  <a:pt x="219" y="44"/>
                  <a:pt x="219" y="44"/>
                  <a:pt x="219" y="44"/>
                </a:cubicBezTo>
                <a:cubicBezTo>
                  <a:pt x="219" y="44"/>
                  <a:pt x="218" y="44"/>
                  <a:pt x="217" y="43"/>
                </a:cubicBezTo>
                <a:close/>
                <a:moveTo>
                  <a:pt x="206" y="25"/>
                </a:moveTo>
                <a:cubicBezTo>
                  <a:pt x="204" y="22"/>
                  <a:pt x="202" y="19"/>
                  <a:pt x="200" y="15"/>
                </a:cubicBezTo>
                <a:cubicBezTo>
                  <a:pt x="200" y="14"/>
                  <a:pt x="200" y="13"/>
                  <a:pt x="201" y="13"/>
                </a:cubicBezTo>
                <a:cubicBezTo>
                  <a:pt x="201" y="13"/>
                  <a:pt x="201" y="13"/>
                  <a:pt x="201" y="13"/>
                </a:cubicBezTo>
                <a:cubicBezTo>
                  <a:pt x="201" y="12"/>
                  <a:pt x="203" y="13"/>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4"/>
                </a:moveTo>
                <a:cubicBezTo>
                  <a:pt x="0" y="0"/>
                  <a:pt x="0" y="0"/>
                  <a:pt x="0" y="0"/>
                </a:cubicBezTo>
                <a:cubicBezTo>
                  <a:pt x="8" y="0"/>
                  <a:pt x="8" y="0"/>
                  <a:pt x="8" y="0"/>
                </a:cubicBezTo>
                <a:cubicBezTo>
                  <a:pt x="9" y="0"/>
                  <a:pt x="10" y="1"/>
                  <a:pt x="10" y="2"/>
                </a:cubicBezTo>
                <a:cubicBezTo>
                  <a:pt x="10" y="2"/>
                  <a:pt x="10" y="2"/>
                  <a:pt x="10" y="2"/>
                </a:cubicBezTo>
                <a:cubicBezTo>
                  <a:pt x="10" y="3"/>
                  <a:pt x="9" y="4"/>
                  <a:pt x="8" y="4"/>
                </a:cubicBezTo>
                <a:cubicBezTo>
                  <a:pt x="0" y="4"/>
                  <a:pt x="0" y="4"/>
                  <a:pt x="0" y="4"/>
                </a:cubicBezTo>
                <a:close/>
                <a:moveTo>
                  <a:pt x="40" y="0"/>
                </a:moveTo>
                <a:cubicBezTo>
                  <a:pt x="43" y="0"/>
                  <a:pt x="47" y="0"/>
                  <a:pt x="51" y="0"/>
                </a:cubicBezTo>
                <a:cubicBezTo>
                  <a:pt x="52" y="0"/>
                  <a:pt x="53" y="1"/>
                  <a:pt x="53" y="2"/>
                </a:cubicBezTo>
                <a:cubicBezTo>
                  <a:pt x="53" y="2"/>
                  <a:pt x="53" y="2"/>
                  <a:pt x="53" y="2"/>
                </a:cubicBezTo>
                <a:cubicBezTo>
                  <a:pt x="53" y="3"/>
                  <a:pt x="52" y="4"/>
                  <a:pt x="51" y="4"/>
                </a:cubicBezTo>
                <a:cubicBezTo>
                  <a:pt x="47" y="4"/>
                  <a:pt x="43" y="4"/>
                  <a:pt x="40" y="4"/>
                </a:cubicBezTo>
                <a:cubicBezTo>
                  <a:pt x="39" y="4"/>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4"/>
                  <a:pt x="72" y="4"/>
                </a:cubicBezTo>
                <a:cubicBezTo>
                  <a:pt x="68" y="4"/>
                  <a:pt x="64" y="4"/>
                  <a:pt x="60" y="4"/>
                </a:cubicBezTo>
                <a:cubicBezTo>
                  <a:pt x="60" y="4"/>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4"/>
                  <a:pt x="93" y="4"/>
                </a:cubicBezTo>
                <a:cubicBezTo>
                  <a:pt x="89" y="4"/>
                  <a:pt x="85" y="4"/>
                  <a:pt x="81" y="4"/>
                </a:cubicBezTo>
                <a:cubicBezTo>
                  <a:pt x="81" y="4"/>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4"/>
                  <a:pt x="114" y="4"/>
                </a:cubicBezTo>
                <a:cubicBezTo>
                  <a:pt x="110" y="4"/>
                  <a:pt x="106" y="4"/>
                  <a:pt x="102" y="4"/>
                </a:cubicBezTo>
                <a:cubicBezTo>
                  <a:pt x="102" y="4"/>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4"/>
                  <a:pt x="135" y="4"/>
                </a:cubicBezTo>
                <a:cubicBezTo>
                  <a:pt x="131" y="4"/>
                  <a:pt x="127" y="4"/>
                  <a:pt x="123" y="4"/>
                </a:cubicBezTo>
                <a:cubicBezTo>
                  <a:pt x="123" y="4"/>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4"/>
                  <a:pt x="156" y="4"/>
                </a:cubicBezTo>
                <a:cubicBezTo>
                  <a:pt x="152" y="4"/>
                  <a:pt x="148" y="4"/>
                  <a:pt x="144" y="4"/>
                </a:cubicBezTo>
                <a:cubicBezTo>
                  <a:pt x="144" y="4"/>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4"/>
                  <a:pt x="177" y="4"/>
                </a:cubicBezTo>
                <a:cubicBezTo>
                  <a:pt x="173" y="4"/>
                  <a:pt x="169" y="4"/>
                  <a:pt x="165" y="4"/>
                </a:cubicBezTo>
                <a:cubicBezTo>
                  <a:pt x="165" y="4"/>
                  <a:pt x="164" y="3"/>
                  <a:pt x="164" y="2"/>
                </a:cubicBezTo>
                <a:cubicBezTo>
                  <a:pt x="164" y="2"/>
                  <a:pt x="164" y="2"/>
                  <a:pt x="164" y="2"/>
                </a:cubicBezTo>
                <a:cubicBezTo>
                  <a:pt x="164" y="1"/>
                  <a:pt x="165" y="0"/>
                  <a:pt x="165" y="0"/>
                </a:cubicBezTo>
                <a:close/>
              </a:path>
            </a:pathLst>
          </a:custGeom>
          <a:solidFill>
            <a:srgbClr val="75797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6" name="Freeform 34"/>
          <p:cNvSpPr/>
          <p:nvPr/>
        </p:nvSpPr>
        <p:spPr bwMode="auto">
          <a:xfrm>
            <a:off x="4670652" y="3738565"/>
            <a:ext cx="1736725" cy="955675"/>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7" name="Freeform 35"/>
          <p:cNvSpPr/>
          <p:nvPr/>
        </p:nvSpPr>
        <p:spPr bwMode="auto">
          <a:xfrm>
            <a:off x="4670652" y="5368927"/>
            <a:ext cx="1736725" cy="946150"/>
          </a:xfrm>
          <a:custGeom>
            <a:avLst/>
            <a:gdLst>
              <a:gd name="T0" fmla="*/ 0 w 1094"/>
              <a:gd name="T1" fmla="*/ 0 h 596"/>
              <a:gd name="T2" fmla="*/ 911 w 1094"/>
              <a:gd name="T3" fmla="*/ 0 h 596"/>
              <a:gd name="T4" fmla="*/ 1094 w 1094"/>
              <a:gd name="T5" fmla="*/ 298 h 596"/>
              <a:gd name="T6" fmla="*/ 911 w 1094"/>
              <a:gd name="T7" fmla="*/ 596 h 596"/>
              <a:gd name="T8" fmla="*/ 0 w 1094"/>
              <a:gd name="T9" fmla="*/ 596 h 596"/>
              <a:gd name="T10" fmla="*/ 0 w 1094"/>
              <a:gd name="T11" fmla="*/ 0 h 596"/>
              <a:gd name="T12" fmla="*/ 0 w 1094"/>
              <a:gd name="T13" fmla="*/ 0 h 596"/>
            </a:gdLst>
            <a:ahLst/>
            <a:cxnLst>
              <a:cxn ang="0">
                <a:pos x="T0" y="T1"/>
              </a:cxn>
              <a:cxn ang="0">
                <a:pos x="T2" y="T3"/>
              </a:cxn>
              <a:cxn ang="0">
                <a:pos x="T4" y="T5"/>
              </a:cxn>
              <a:cxn ang="0">
                <a:pos x="T6" y="T7"/>
              </a:cxn>
              <a:cxn ang="0">
                <a:pos x="T8" y="T9"/>
              </a:cxn>
              <a:cxn ang="0">
                <a:pos x="T10" y="T11"/>
              </a:cxn>
              <a:cxn ang="0">
                <a:pos x="T12" y="T13"/>
              </a:cxn>
            </a:cxnLst>
            <a:rect l="0" t="0" r="r" b="b"/>
            <a:pathLst>
              <a:path w="1094" h="596">
                <a:moveTo>
                  <a:pt x="0" y="0"/>
                </a:moveTo>
                <a:lnTo>
                  <a:pt x="911" y="0"/>
                </a:lnTo>
                <a:lnTo>
                  <a:pt x="1094" y="298"/>
                </a:lnTo>
                <a:lnTo>
                  <a:pt x="911" y="596"/>
                </a:lnTo>
                <a:lnTo>
                  <a:pt x="0" y="596"/>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8" name="Freeform 36"/>
          <p:cNvSpPr/>
          <p:nvPr/>
        </p:nvSpPr>
        <p:spPr bwMode="auto">
          <a:xfrm>
            <a:off x="4362450" y="3638550"/>
            <a:ext cx="3125470" cy="957580"/>
          </a:xfrm>
          <a:custGeom>
            <a:avLst/>
            <a:gdLst>
              <a:gd name="T0" fmla="*/ 0 w 1231"/>
              <a:gd name="T1" fmla="*/ 0 h 603"/>
              <a:gd name="T2" fmla="*/ 1047 w 1231"/>
              <a:gd name="T3" fmla="*/ 0 h 603"/>
              <a:gd name="T4" fmla="*/ 1231 w 1231"/>
              <a:gd name="T5" fmla="*/ 299 h 603"/>
              <a:gd name="T6" fmla="*/ 1047 w 1231"/>
              <a:gd name="T7" fmla="*/ 603 h 603"/>
              <a:gd name="T8" fmla="*/ 0 w 1231"/>
              <a:gd name="T9" fmla="*/ 603 h 603"/>
              <a:gd name="T10" fmla="*/ 0 w 1231"/>
              <a:gd name="T11" fmla="*/ 0 h 603"/>
              <a:gd name="T12" fmla="*/ 0 w 1231"/>
              <a:gd name="T13" fmla="*/ 0 h 603"/>
            </a:gdLst>
            <a:ahLst/>
            <a:cxnLst>
              <a:cxn ang="0">
                <a:pos x="T0" y="T1"/>
              </a:cxn>
              <a:cxn ang="0">
                <a:pos x="T2" y="T3"/>
              </a:cxn>
              <a:cxn ang="0">
                <a:pos x="T4" y="T5"/>
              </a:cxn>
              <a:cxn ang="0">
                <a:pos x="T6" y="T7"/>
              </a:cxn>
              <a:cxn ang="0">
                <a:pos x="T8" y="T9"/>
              </a:cxn>
              <a:cxn ang="0">
                <a:pos x="T10" y="T11"/>
              </a:cxn>
              <a:cxn ang="0">
                <a:pos x="T12" y="T13"/>
              </a:cxn>
            </a:cxnLst>
            <a:rect l="0" t="0" r="r" b="b"/>
            <a:pathLst>
              <a:path w="1231" h="603">
                <a:moveTo>
                  <a:pt x="0" y="0"/>
                </a:moveTo>
                <a:lnTo>
                  <a:pt x="1047" y="0"/>
                </a:lnTo>
                <a:lnTo>
                  <a:pt x="1231" y="299"/>
                </a:lnTo>
                <a:lnTo>
                  <a:pt x="1047" y="603"/>
                </a:lnTo>
                <a:lnTo>
                  <a:pt x="0" y="603"/>
                </a:lnTo>
                <a:lnTo>
                  <a:pt x="0" y="0"/>
                </a:lnTo>
                <a:lnTo>
                  <a:pt x="0" y="0"/>
                </a:lnTo>
                <a:close/>
              </a:path>
            </a:pathLst>
          </a:custGeom>
          <a:solidFill>
            <a:srgbClr val="F4B4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49" name="Freeform 37"/>
          <p:cNvSpPr/>
          <p:nvPr/>
        </p:nvSpPr>
        <p:spPr bwMode="auto">
          <a:xfrm>
            <a:off x="4362450" y="5260975"/>
            <a:ext cx="3125470" cy="955675"/>
          </a:xfrm>
          <a:custGeom>
            <a:avLst/>
            <a:gdLst>
              <a:gd name="T0" fmla="*/ 0 w 1231"/>
              <a:gd name="T1" fmla="*/ 0 h 602"/>
              <a:gd name="T2" fmla="*/ 1047 w 1231"/>
              <a:gd name="T3" fmla="*/ 0 h 602"/>
              <a:gd name="T4" fmla="*/ 1231 w 1231"/>
              <a:gd name="T5" fmla="*/ 303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303"/>
                </a:lnTo>
                <a:lnTo>
                  <a:pt x="1047" y="602"/>
                </a:lnTo>
                <a:lnTo>
                  <a:pt x="0" y="602"/>
                </a:lnTo>
                <a:lnTo>
                  <a:pt x="0" y="0"/>
                </a:lnTo>
                <a:lnTo>
                  <a:pt x="0" y="0"/>
                </a:lnTo>
                <a:close/>
              </a:path>
            </a:pathLst>
          </a:custGeom>
          <a:solidFill>
            <a:srgbClr val="2AA1DC"/>
          </a:solidFill>
          <a:ln>
            <a:noFill/>
          </a:ln>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0" name="Freeform 38"/>
          <p:cNvSpPr>
            <a:spLocks noEditPoints="1"/>
          </p:cNvSpPr>
          <p:nvPr/>
        </p:nvSpPr>
        <p:spPr bwMode="auto">
          <a:xfrm>
            <a:off x="4362450" y="4171950"/>
            <a:ext cx="2938145" cy="365125"/>
          </a:xfrm>
          <a:custGeom>
            <a:avLst/>
            <a:gdLst>
              <a:gd name="T0" fmla="*/ 30 w 221"/>
              <a:gd name="T1" fmla="*/ 44 h 44"/>
              <a:gd name="T2" fmla="*/ 32 w 221"/>
              <a:gd name="T3" fmla="*/ 42 h 44"/>
              <a:gd name="T4" fmla="*/ 19 w 221"/>
              <a:gd name="T5" fmla="*/ 40 h 44"/>
              <a:gd name="T6" fmla="*/ 17 w 221"/>
              <a:gd name="T7" fmla="*/ 42 h 44"/>
              <a:gd name="T8" fmla="*/ 196 w 221"/>
              <a:gd name="T9" fmla="*/ 43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3 h 44"/>
              <a:gd name="T26" fmla="*/ 219 w 221"/>
              <a:gd name="T27" fmla="*/ 0 h 44"/>
              <a:gd name="T28" fmla="*/ 217 w 221"/>
              <a:gd name="T29" fmla="*/ 1 h 44"/>
              <a:gd name="T30" fmla="*/ 200 w 221"/>
              <a:gd name="T31" fmla="*/ 29 h 44"/>
              <a:gd name="T32" fmla="*/ 201 w 221"/>
              <a:gd name="T33" fmla="*/ 31 h 44"/>
              <a:gd name="T34" fmla="*/ 209 w 221"/>
              <a:gd name="T35" fmla="*/ 20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3"/>
                </a:moveTo>
                <a:cubicBezTo>
                  <a:pt x="196" y="41"/>
                  <a:pt x="197" y="40"/>
                  <a:pt x="198" y="38"/>
                </a:cubicBezTo>
                <a:cubicBezTo>
                  <a:pt x="199" y="38"/>
                  <a:pt x="198" y="37"/>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3"/>
                </a:cubicBezTo>
                <a:close/>
                <a:moveTo>
                  <a:pt x="217" y="1"/>
                </a:moveTo>
                <a:cubicBezTo>
                  <a:pt x="215" y="4"/>
                  <a:pt x="213" y="7"/>
                  <a:pt x="211" y="11"/>
                </a:cubicBezTo>
                <a:cubicBezTo>
                  <a:pt x="211" y="12"/>
                  <a:pt x="211" y="13"/>
                  <a:pt x="212" y="13"/>
                </a:cubicBezTo>
                <a:cubicBezTo>
                  <a:pt x="212" y="13"/>
                  <a:pt x="212" y="13"/>
                  <a:pt x="212" y="13"/>
                </a:cubicBezTo>
                <a:cubicBezTo>
                  <a:pt x="212" y="14"/>
                  <a:pt x="213" y="13"/>
                  <a:pt x="214" y="13"/>
                </a:cubicBezTo>
                <a:cubicBezTo>
                  <a:pt x="216" y="9"/>
                  <a:pt x="218" y="6"/>
                  <a:pt x="220" y="3"/>
                </a:cubicBezTo>
                <a:cubicBezTo>
                  <a:pt x="221" y="2"/>
                  <a:pt x="220" y="1"/>
                  <a:pt x="219" y="0"/>
                </a:cubicBezTo>
                <a:cubicBezTo>
                  <a:pt x="219" y="0"/>
                  <a:pt x="219" y="0"/>
                  <a:pt x="219" y="0"/>
                </a:cubicBezTo>
                <a:cubicBezTo>
                  <a:pt x="219" y="0"/>
                  <a:pt x="218" y="0"/>
                  <a:pt x="217" y="1"/>
                </a:cubicBezTo>
                <a:close/>
                <a:moveTo>
                  <a:pt x="206" y="19"/>
                </a:moveTo>
                <a:cubicBezTo>
                  <a:pt x="204" y="22"/>
                  <a:pt x="202" y="25"/>
                  <a:pt x="200" y="29"/>
                </a:cubicBezTo>
                <a:cubicBezTo>
                  <a:pt x="200" y="29"/>
                  <a:pt x="200" y="31"/>
                  <a:pt x="201" y="31"/>
                </a:cubicBezTo>
                <a:cubicBezTo>
                  <a:pt x="201" y="31"/>
                  <a:pt x="201" y="31"/>
                  <a:pt x="201" y="31"/>
                </a:cubicBezTo>
                <a:cubicBezTo>
                  <a:pt x="201" y="31"/>
                  <a:pt x="203" y="31"/>
                  <a:pt x="203" y="30"/>
                </a:cubicBezTo>
                <a:cubicBezTo>
                  <a:pt x="205" y="27"/>
                  <a:pt x="207" y="24"/>
                  <a:pt x="209" y="20"/>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1" name="Freeform 39"/>
          <p:cNvSpPr>
            <a:spLocks noEditPoints="1"/>
          </p:cNvSpPr>
          <p:nvPr/>
        </p:nvSpPr>
        <p:spPr bwMode="auto">
          <a:xfrm>
            <a:off x="4362450" y="5793105"/>
            <a:ext cx="2938145" cy="365125"/>
          </a:xfrm>
          <a:custGeom>
            <a:avLst/>
            <a:gdLst>
              <a:gd name="T0" fmla="*/ 30 w 221"/>
              <a:gd name="T1" fmla="*/ 44 h 44"/>
              <a:gd name="T2" fmla="*/ 32 w 221"/>
              <a:gd name="T3" fmla="*/ 42 h 44"/>
              <a:gd name="T4" fmla="*/ 19 w 221"/>
              <a:gd name="T5" fmla="*/ 40 h 44"/>
              <a:gd name="T6" fmla="*/ 17 w 221"/>
              <a:gd name="T7" fmla="*/ 42 h 44"/>
              <a:gd name="T8" fmla="*/ 196 w 221"/>
              <a:gd name="T9" fmla="*/ 43 h 44"/>
              <a:gd name="T10" fmla="*/ 198 w 221"/>
              <a:gd name="T11" fmla="*/ 36 h 44"/>
              <a:gd name="T12" fmla="*/ 195 w 221"/>
              <a:gd name="T13" fmla="*/ 37 h 44"/>
              <a:gd name="T14" fmla="*/ 186 w 221"/>
              <a:gd name="T15" fmla="*/ 40 h 44"/>
              <a:gd name="T16" fmla="*/ 185 w 221"/>
              <a:gd name="T17" fmla="*/ 42 h 44"/>
              <a:gd name="T18" fmla="*/ 194 w 221"/>
              <a:gd name="T19" fmla="*/ 44 h 44"/>
              <a:gd name="T20" fmla="*/ 217 w 221"/>
              <a:gd name="T21" fmla="*/ 1 h 44"/>
              <a:gd name="T22" fmla="*/ 212 w 221"/>
              <a:gd name="T23" fmla="*/ 13 h 44"/>
              <a:gd name="T24" fmla="*/ 214 w 221"/>
              <a:gd name="T25" fmla="*/ 13 h 44"/>
              <a:gd name="T26" fmla="*/ 219 w 221"/>
              <a:gd name="T27" fmla="*/ 0 h 44"/>
              <a:gd name="T28" fmla="*/ 217 w 221"/>
              <a:gd name="T29" fmla="*/ 1 h 44"/>
              <a:gd name="T30" fmla="*/ 200 w 221"/>
              <a:gd name="T31" fmla="*/ 29 h 44"/>
              <a:gd name="T32" fmla="*/ 201 w 221"/>
              <a:gd name="T33" fmla="*/ 31 h 44"/>
              <a:gd name="T34" fmla="*/ 209 w 221"/>
              <a:gd name="T35" fmla="*/ 21 h 44"/>
              <a:gd name="T36" fmla="*/ 209 w 221"/>
              <a:gd name="T37" fmla="*/ 18 h 44"/>
              <a:gd name="T38" fmla="*/ 0 w 221"/>
              <a:gd name="T39" fmla="*/ 40 h 44"/>
              <a:gd name="T40" fmla="*/ 8 w 221"/>
              <a:gd name="T41" fmla="*/ 44 h 44"/>
              <a:gd name="T42" fmla="*/ 10 w 221"/>
              <a:gd name="T43" fmla="*/ 42 h 44"/>
              <a:gd name="T44" fmla="*/ 0 w 221"/>
              <a:gd name="T45" fmla="*/ 40 h 44"/>
              <a:gd name="T46" fmla="*/ 51 w 221"/>
              <a:gd name="T47" fmla="*/ 44 h 44"/>
              <a:gd name="T48" fmla="*/ 53 w 221"/>
              <a:gd name="T49" fmla="*/ 42 h 44"/>
              <a:gd name="T50" fmla="*/ 40 w 221"/>
              <a:gd name="T51" fmla="*/ 40 h 44"/>
              <a:gd name="T52" fmla="*/ 38 w 221"/>
              <a:gd name="T53" fmla="*/ 42 h 44"/>
              <a:gd name="T54" fmla="*/ 60 w 221"/>
              <a:gd name="T55" fmla="*/ 44 h 44"/>
              <a:gd name="T56" fmla="*/ 74 w 221"/>
              <a:gd name="T57" fmla="*/ 42 h 44"/>
              <a:gd name="T58" fmla="*/ 72 w 221"/>
              <a:gd name="T59" fmla="*/ 40 h 44"/>
              <a:gd name="T60" fmla="*/ 59 w 221"/>
              <a:gd name="T61" fmla="*/ 42 h 44"/>
              <a:gd name="T62" fmla="*/ 60 w 221"/>
              <a:gd name="T63" fmla="*/ 44 h 44"/>
              <a:gd name="T64" fmla="*/ 93 w 221"/>
              <a:gd name="T65" fmla="*/ 44 h 44"/>
              <a:gd name="T66" fmla="*/ 95 w 221"/>
              <a:gd name="T67" fmla="*/ 42 h 44"/>
              <a:gd name="T68" fmla="*/ 81 w 221"/>
              <a:gd name="T69" fmla="*/ 40 h 44"/>
              <a:gd name="T70" fmla="*/ 80 w 221"/>
              <a:gd name="T71" fmla="*/ 42 h 44"/>
              <a:gd name="T72" fmla="*/ 102 w 221"/>
              <a:gd name="T73" fmla="*/ 44 h 44"/>
              <a:gd name="T74" fmla="*/ 116 w 221"/>
              <a:gd name="T75" fmla="*/ 42 h 44"/>
              <a:gd name="T76" fmla="*/ 114 w 221"/>
              <a:gd name="T77" fmla="*/ 40 h 44"/>
              <a:gd name="T78" fmla="*/ 101 w 221"/>
              <a:gd name="T79" fmla="*/ 42 h 44"/>
              <a:gd name="T80" fmla="*/ 102 w 221"/>
              <a:gd name="T81" fmla="*/ 44 h 44"/>
              <a:gd name="T82" fmla="*/ 135 w 221"/>
              <a:gd name="T83" fmla="*/ 44 h 44"/>
              <a:gd name="T84" fmla="*/ 137 w 221"/>
              <a:gd name="T85" fmla="*/ 42 h 44"/>
              <a:gd name="T86" fmla="*/ 123 w 221"/>
              <a:gd name="T87" fmla="*/ 40 h 44"/>
              <a:gd name="T88" fmla="*/ 122 w 221"/>
              <a:gd name="T89" fmla="*/ 42 h 44"/>
              <a:gd name="T90" fmla="*/ 144 w 221"/>
              <a:gd name="T91" fmla="*/ 44 h 44"/>
              <a:gd name="T92" fmla="*/ 158 w 221"/>
              <a:gd name="T93" fmla="*/ 42 h 44"/>
              <a:gd name="T94" fmla="*/ 156 w 221"/>
              <a:gd name="T95" fmla="*/ 40 h 44"/>
              <a:gd name="T96" fmla="*/ 143 w 221"/>
              <a:gd name="T97" fmla="*/ 42 h 44"/>
              <a:gd name="T98" fmla="*/ 144 w 221"/>
              <a:gd name="T99" fmla="*/ 44 h 44"/>
              <a:gd name="T100" fmla="*/ 177 w 221"/>
              <a:gd name="T101" fmla="*/ 44 h 44"/>
              <a:gd name="T102" fmla="*/ 179 w 221"/>
              <a:gd name="T103" fmla="*/ 42 h 44"/>
              <a:gd name="T104" fmla="*/ 165 w 221"/>
              <a:gd name="T105" fmla="*/ 40 h 44"/>
              <a:gd name="T106" fmla="*/ 164 w 221"/>
              <a:gd name="T107"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3"/>
                  <a:pt x="32" y="42"/>
                </a:cubicBezTo>
                <a:cubicBezTo>
                  <a:pt x="32" y="42"/>
                  <a:pt x="32" y="42"/>
                  <a:pt x="32" y="42"/>
                </a:cubicBezTo>
                <a:cubicBezTo>
                  <a:pt x="32" y="41"/>
                  <a:pt x="31" y="40"/>
                  <a:pt x="30" y="40"/>
                </a:cubicBezTo>
                <a:cubicBezTo>
                  <a:pt x="26" y="40"/>
                  <a:pt x="22" y="40"/>
                  <a:pt x="19" y="40"/>
                </a:cubicBezTo>
                <a:cubicBezTo>
                  <a:pt x="18" y="40"/>
                  <a:pt x="17" y="41"/>
                  <a:pt x="17" y="42"/>
                </a:cubicBezTo>
                <a:cubicBezTo>
                  <a:pt x="17" y="42"/>
                  <a:pt x="17" y="42"/>
                  <a:pt x="17" y="42"/>
                </a:cubicBezTo>
                <a:cubicBezTo>
                  <a:pt x="17" y="43"/>
                  <a:pt x="18" y="44"/>
                  <a:pt x="19" y="44"/>
                </a:cubicBezTo>
                <a:close/>
                <a:moveTo>
                  <a:pt x="196" y="43"/>
                </a:moveTo>
                <a:cubicBezTo>
                  <a:pt x="196" y="41"/>
                  <a:pt x="197" y="40"/>
                  <a:pt x="198" y="39"/>
                </a:cubicBezTo>
                <a:cubicBezTo>
                  <a:pt x="199" y="38"/>
                  <a:pt x="198" y="37"/>
                  <a:pt x="198" y="36"/>
                </a:cubicBezTo>
                <a:cubicBezTo>
                  <a:pt x="198" y="36"/>
                  <a:pt x="198" y="36"/>
                  <a:pt x="198" y="36"/>
                </a:cubicBezTo>
                <a:cubicBezTo>
                  <a:pt x="197" y="36"/>
                  <a:pt x="196" y="36"/>
                  <a:pt x="195" y="37"/>
                </a:cubicBezTo>
                <a:cubicBezTo>
                  <a:pt x="195" y="38"/>
                  <a:pt x="194" y="39"/>
                  <a:pt x="193" y="40"/>
                </a:cubicBezTo>
                <a:cubicBezTo>
                  <a:pt x="190" y="40"/>
                  <a:pt x="190" y="40"/>
                  <a:pt x="186" y="40"/>
                </a:cubicBezTo>
                <a:cubicBezTo>
                  <a:pt x="186" y="40"/>
                  <a:pt x="185" y="41"/>
                  <a:pt x="185" y="42"/>
                </a:cubicBezTo>
                <a:cubicBezTo>
                  <a:pt x="185" y="42"/>
                  <a:pt x="185" y="42"/>
                  <a:pt x="185" y="42"/>
                </a:cubicBezTo>
                <a:cubicBezTo>
                  <a:pt x="185" y="43"/>
                  <a:pt x="186" y="44"/>
                  <a:pt x="186" y="44"/>
                </a:cubicBezTo>
                <a:cubicBezTo>
                  <a:pt x="194" y="44"/>
                  <a:pt x="194" y="44"/>
                  <a:pt x="194" y="44"/>
                </a:cubicBezTo>
                <a:cubicBezTo>
                  <a:pt x="195" y="44"/>
                  <a:pt x="195" y="43"/>
                  <a:pt x="196" y="43"/>
                </a:cubicBezTo>
                <a:close/>
                <a:moveTo>
                  <a:pt x="217" y="1"/>
                </a:moveTo>
                <a:cubicBezTo>
                  <a:pt x="215" y="4"/>
                  <a:pt x="213" y="8"/>
                  <a:pt x="211" y="11"/>
                </a:cubicBezTo>
                <a:cubicBezTo>
                  <a:pt x="211" y="12"/>
                  <a:pt x="211" y="13"/>
                  <a:pt x="212" y="13"/>
                </a:cubicBezTo>
                <a:cubicBezTo>
                  <a:pt x="212" y="13"/>
                  <a:pt x="212" y="13"/>
                  <a:pt x="212" y="13"/>
                </a:cubicBezTo>
                <a:cubicBezTo>
                  <a:pt x="212" y="14"/>
                  <a:pt x="213" y="14"/>
                  <a:pt x="214" y="13"/>
                </a:cubicBezTo>
                <a:cubicBezTo>
                  <a:pt x="216" y="9"/>
                  <a:pt x="218" y="6"/>
                  <a:pt x="220" y="3"/>
                </a:cubicBezTo>
                <a:cubicBezTo>
                  <a:pt x="221" y="2"/>
                  <a:pt x="220" y="1"/>
                  <a:pt x="219" y="0"/>
                </a:cubicBezTo>
                <a:cubicBezTo>
                  <a:pt x="219" y="0"/>
                  <a:pt x="219" y="0"/>
                  <a:pt x="219" y="0"/>
                </a:cubicBezTo>
                <a:cubicBezTo>
                  <a:pt x="219" y="0"/>
                  <a:pt x="218" y="0"/>
                  <a:pt x="217" y="1"/>
                </a:cubicBezTo>
                <a:close/>
                <a:moveTo>
                  <a:pt x="206" y="19"/>
                </a:moveTo>
                <a:cubicBezTo>
                  <a:pt x="204" y="22"/>
                  <a:pt x="202" y="26"/>
                  <a:pt x="200" y="29"/>
                </a:cubicBezTo>
                <a:cubicBezTo>
                  <a:pt x="200" y="30"/>
                  <a:pt x="200" y="31"/>
                  <a:pt x="201" y="31"/>
                </a:cubicBezTo>
                <a:cubicBezTo>
                  <a:pt x="201" y="31"/>
                  <a:pt x="201" y="31"/>
                  <a:pt x="201" y="31"/>
                </a:cubicBezTo>
                <a:cubicBezTo>
                  <a:pt x="201" y="32"/>
                  <a:pt x="203" y="31"/>
                  <a:pt x="203" y="31"/>
                </a:cubicBezTo>
                <a:cubicBezTo>
                  <a:pt x="205" y="27"/>
                  <a:pt x="207" y="24"/>
                  <a:pt x="209" y="21"/>
                </a:cubicBezTo>
                <a:cubicBezTo>
                  <a:pt x="210" y="20"/>
                  <a:pt x="209" y="19"/>
                  <a:pt x="209" y="18"/>
                </a:cubicBezTo>
                <a:cubicBezTo>
                  <a:pt x="209" y="18"/>
                  <a:pt x="209" y="18"/>
                  <a:pt x="209" y="18"/>
                </a:cubicBezTo>
                <a:cubicBezTo>
                  <a:pt x="208" y="18"/>
                  <a:pt x="207" y="18"/>
                  <a:pt x="206" y="19"/>
                </a:cubicBezTo>
                <a:close/>
                <a:moveTo>
                  <a:pt x="0" y="40"/>
                </a:moveTo>
                <a:cubicBezTo>
                  <a:pt x="0" y="44"/>
                  <a:pt x="0" y="44"/>
                  <a:pt x="0" y="44"/>
                </a:cubicBezTo>
                <a:cubicBezTo>
                  <a:pt x="8" y="44"/>
                  <a:pt x="8" y="44"/>
                  <a:pt x="8" y="44"/>
                </a:cubicBezTo>
                <a:cubicBezTo>
                  <a:pt x="9" y="44"/>
                  <a:pt x="10" y="43"/>
                  <a:pt x="10" y="42"/>
                </a:cubicBezTo>
                <a:cubicBezTo>
                  <a:pt x="10" y="42"/>
                  <a:pt x="10" y="42"/>
                  <a:pt x="10" y="42"/>
                </a:cubicBezTo>
                <a:cubicBezTo>
                  <a:pt x="10" y="41"/>
                  <a:pt x="9" y="40"/>
                  <a:pt x="8" y="40"/>
                </a:cubicBezTo>
                <a:cubicBezTo>
                  <a:pt x="0" y="40"/>
                  <a:pt x="0" y="40"/>
                  <a:pt x="0" y="40"/>
                </a:cubicBezTo>
                <a:close/>
                <a:moveTo>
                  <a:pt x="40" y="44"/>
                </a:moveTo>
                <a:cubicBezTo>
                  <a:pt x="43" y="44"/>
                  <a:pt x="47" y="44"/>
                  <a:pt x="51" y="44"/>
                </a:cubicBezTo>
                <a:cubicBezTo>
                  <a:pt x="52" y="44"/>
                  <a:pt x="53" y="43"/>
                  <a:pt x="53" y="42"/>
                </a:cubicBezTo>
                <a:cubicBezTo>
                  <a:pt x="53" y="42"/>
                  <a:pt x="53" y="42"/>
                  <a:pt x="53" y="42"/>
                </a:cubicBezTo>
                <a:cubicBezTo>
                  <a:pt x="53" y="41"/>
                  <a:pt x="52" y="40"/>
                  <a:pt x="51" y="40"/>
                </a:cubicBezTo>
                <a:cubicBezTo>
                  <a:pt x="47" y="40"/>
                  <a:pt x="43" y="40"/>
                  <a:pt x="40" y="40"/>
                </a:cubicBezTo>
                <a:cubicBezTo>
                  <a:pt x="39" y="40"/>
                  <a:pt x="38" y="41"/>
                  <a:pt x="38" y="42"/>
                </a:cubicBezTo>
                <a:cubicBezTo>
                  <a:pt x="38" y="42"/>
                  <a:pt x="38" y="42"/>
                  <a:pt x="38" y="42"/>
                </a:cubicBezTo>
                <a:cubicBezTo>
                  <a:pt x="38" y="43"/>
                  <a:pt x="39" y="44"/>
                  <a:pt x="40" y="44"/>
                </a:cubicBezTo>
                <a:close/>
                <a:moveTo>
                  <a:pt x="60" y="44"/>
                </a:moveTo>
                <a:cubicBezTo>
                  <a:pt x="64" y="44"/>
                  <a:pt x="68" y="44"/>
                  <a:pt x="72" y="44"/>
                </a:cubicBezTo>
                <a:cubicBezTo>
                  <a:pt x="73" y="44"/>
                  <a:pt x="74" y="43"/>
                  <a:pt x="74" y="42"/>
                </a:cubicBezTo>
                <a:cubicBezTo>
                  <a:pt x="74" y="42"/>
                  <a:pt x="74" y="42"/>
                  <a:pt x="74" y="42"/>
                </a:cubicBezTo>
                <a:cubicBezTo>
                  <a:pt x="74" y="41"/>
                  <a:pt x="73" y="40"/>
                  <a:pt x="72" y="40"/>
                </a:cubicBezTo>
                <a:cubicBezTo>
                  <a:pt x="68" y="40"/>
                  <a:pt x="64" y="40"/>
                  <a:pt x="60" y="40"/>
                </a:cubicBezTo>
                <a:cubicBezTo>
                  <a:pt x="60" y="40"/>
                  <a:pt x="59" y="41"/>
                  <a:pt x="59" y="42"/>
                </a:cubicBezTo>
                <a:cubicBezTo>
                  <a:pt x="59" y="42"/>
                  <a:pt x="59" y="42"/>
                  <a:pt x="59" y="42"/>
                </a:cubicBezTo>
                <a:cubicBezTo>
                  <a:pt x="59" y="43"/>
                  <a:pt x="60" y="44"/>
                  <a:pt x="60" y="44"/>
                </a:cubicBezTo>
                <a:close/>
                <a:moveTo>
                  <a:pt x="81" y="44"/>
                </a:moveTo>
                <a:cubicBezTo>
                  <a:pt x="85" y="44"/>
                  <a:pt x="89" y="44"/>
                  <a:pt x="93" y="44"/>
                </a:cubicBezTo>
                <a:cubicBezTo>
                  <a:pt x="94" y="44"/>
                  <a:pt x="95" y="43"/>
                  <a:pt x="95" y="42"/>
                </a:cubicBezTo>
                <a:cubicBezTo>
                  <a:pt x="95" y="42"/>
                  <a:pt x="95" y="42"/>
                  <a:pt x="95" y="42"/>
                </a:cubicBezTo>
                <a:cubicBezTo>
                  <a:pt x="95" y="41"/>
                  <a:pt x="94" y="40"/>
                  <a:pt x="93" y="40"/>
                </a:cubicBezTo>
                <a:cubicBezTo>
                  <a:pt x="89" y="40"/>
                  <a:pt x="85" y="40"/>
                  <a:pt x="81" y="40"/>
                </a:cubicBezTo>
                <a:cubicBezTo>
                  <a:pt x="81" y="40"/>
                  <a:pt x="80" y="41"/>
                  <a:pt x="80" y="42"/>
                </a:cubicBezTo>
                <a:cubicBezTo>
                  <a:pt x="80" y="42"/>
                  <a:pt x="80" y="42"/>
                  <a:pt x="80" y="42"/>
                </a:cubicBezTo>
                <a:cubicBezTo>
                  <a:pt x="80" y="43"/>
                  <a:pt x="81" y="44"/>
                  <a:pt x="81" y="44"/>
                </a:cubicBezTo>
                <a:close/>
                <a:moveTo>
                  <a:pt x="102" y="44"/>
                </a:moveTo>
                <a:cubicBezTo>
                  <a:pt x="106" y="44"/>
                  <a:pt x="110" y="44"/>
                  <a:pt x="114" y="44"/>
                </a:cubicBezTo>
                <a:cubicBezTo>
                  <a:pt x="115" y="44"/>
                  <a:pt x="116" y="43"/>
                  <a:pt x="116" y="42"/>
                </a:cubicBezTo>
                <a:cubicBezTo>
                  <a:pt x="116" y="42"/>
                  <a:pt x="116" y="42"/>
                  <a:pt x="116" y="42"/>
                </a:cubicBezTo>
                <a:cubicBezTo>
                  <a:pt x="116" y="41"/>
                  <a:pt x="115" y="40"/>
                  <a:pt x="114" y="40"/>
                </a:cubicBezTo>
                <a:cubicBezTo>
                  <a:pt x="110" y="40"/>
                  <a:pt x="106" y="40"/>
                  <a:pt x="102" y="40"/>
                </a:cubicBezTo>
                <a:cubicBezTo>
                  <a:pt x="102" y="40"/>
                  <a:pt x="101" y="41"/>
                  <a:pt x="101" y="42"/>
                </a:cubicBezTo>
                <a:cubicBezTo>
                  <a:pt x="101" y="42"/>
                  <a:pt x="101" y="42"/>
                  <a:pt x="101" y="42"/>
                </a:cubicBezTo>
                <a:cubicBezTo>
                  <a:pt x="101" y="43"/>
                  <a:pt x="102" y="44"/>
                  <a:pt x="102" y="44"/>
                </a:cubicBezTo>
                <a:close/>
                <a:moveTo>
                  <a:pt x="123" y="44"/>
                </a:moveTo>
                <a:cubicBezTo>
                  <a:pt x="127" y="44"/>
                  <a:pt x="131" y="44"/>
                  <a:pt x="135" y="44"/>
                </a:cubicBezTo>
                <a:cubicBezTo>
                  <a:pt x="136" y="44"/>
                  <a:pt x="137" y="43"/>
                  <a:pt x="137" y="42"/>
                </a:cubicBezTo>
                <a:cubicBezTo>
                  <a:pt x="137" y="42"/>
                  <a:pt x="137" y="42"/>
                  <a:pt x="137" y="42"/>
                </a:cubicBezTo>
                <a:cubicBezTo>
                  <a:pt x="137" y="41"/>
                  <a:pt x="136" y="40"/>
                  <a:pt x="135" y="40"/>
                </a:cubicBezTo>
                <a:cubicBezTo>
                  <a:pt x="131" y="40"/>
                  <a:pt x="127" y="40"/>
                  <a:pt x="123" y="40"/>
                </a:cubicBezTo>
                <a:cubicBezTo>
                  <a:pt x="123" y="40"/>
                  <a:pt x="122" y="41"/>
                  <a:pt x="122" y="42"/>
                </a:cubicBezTo>
                <a:cubicBezTo>
                  <a:pt x="122" y="42"/>
                  <a:pt x="122" y="42"/>
                  <a:pt x="122" y="42"/>
                </a:cubicBezTo>
                <a:cubicBezTo>
                  <a:pt x="122" y="43"/>
                  <a:pt x="123" y="44"/>
                  <a:pt x="123" y="44"/>
                </a:cubicBezTo>
                <a:close/>
                <a:moveTo>
                  <a:pt x="144" y="44"/>
                </a:moveTo>
                <a:cubicBezTo>
                  <a:pt x="148" y="44"/>
                  <a:pt x="152" y="44"/>
                  <a:pt x="156" y="44"/>
                </a:cubicBezTo>
                <a:cubicBezTo>
                  <a:pt x="157" y="44"/>
                  <a:pt x="158" y="43"/>
                  <a:pt x="158" y="42"/>
                </a:cubicBezTo>
                <a:cubicBezTo>
                  <a:pt x="158" y="42"/>
                  <a:pt x="158" y="42"/>
                  <a:pt x="158" y="42"/>
                </a:cubicBezTo>
                <a:cubicBezTo>
                  <a:pt x="158" y="41"/>
                  <a:pt x="157" y="40"/>
                  <a:pt x="156" y="40"/>
                </a:cubicBezTo>
                <a:cubicBezTo>
                  <a:pt x="152" y="40"/>
                  <a:pt x="148" y="40"/>
                  <a:pt x="144" y="40"/>
                </a:cubicBezTo>
                <a:cubicBezTo>
                  <a:pt x="144" y="40"/>
                  <a:pt x="143" y="41"/>
                  <a:pt x="143" y="42"/>
                </a:cubicBezTo>
                <a:cubicBezTo>
                  <a:pt x="143" y="42"/>
                  <a:pt x="143" y="42"/>
                  <a:pt x="143" y="42"/>
                </a:cubicBezTo>
                <a:cubicBezTo>
                  <a:pt x="143" y="43"/>
                  <a:pt x="144" y="44"/>
                  <a:pt x="144" y="44"/>
                </a:cubicBezTo>
                <a:close/>
                <a:moveTo>
                  <a:pt x="165" y="44"/>
                </a:moveTo>
                <a:cubicBezTo>
                  <a:pt x="169" y="44"/>
                  <a:pt x="173" y="44"/>
                  <a:pt x="177" y="44"/>
                </a:cubicBezTo>
                <a:cubicBezTo>
                  <a:pt x="178" y="44"/>
                  <a:pt x="179" y="43"/>
                  <a:pt x="179" y="42"/>
                </a:cubicBezTo>
                <a:cubicBezTo>
                  <a:pt x="179" y="42"/>
                  <a:pt x="179" y="42"/>
                  <a:pt x="179" y="42"/>
                </a:cubicBezTo>
                <a:cubicBezTo>
                  <a:pt x="179" y="41"/>
                  <a:pt x="178" y="40"/>
                  <a:pt x="177" y="40"/>
                </a:cubicBezTo>
                <a:cubicBezTo>
                  <a:pt x="173" y="40"/>
                  <a:pt x="169" y="40"/>
                  <a:pt x="165" y="40"/>
                </a:cubicBezTo>
                <a:cubicBezTo>
                  <a:pt x="165" y="40"/>
                  <a:pt x="164" y="41"/>
                  <a:pt x="164" y="42"/>
                </a:cubicBezTo>
                <a:cubicBezTo>
                  <a:pt x="164" y="42"/>
                  <a:pt x="164" y="42"/>
                  <a:pt x="164" y="42"/>
                </a:cubicBezTo>
                <a:cubicBezTo>
                  <a:pt x="164" y="43"/>
                  <a:pt x="165" y="44"/>
                  <a:pt x="165" y="44"/>
                </a:cubicBezTo>
                <a:close/>
              </a:path>
            </a:pathLst>
          </a:custGeom>
          <a:solidFill>
            <a:srgbClr val="82C3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2" name="Freeform 40"/>
          <p:cNvSpPr>
            <a:spLocks noEditPoints="1"/>
          </p:cNvSpPr>
          <p:nvPr/>
        </p:nvSpPr>
        <p:spPr bwMode="auto">
          <a:xfrm>
            <a:off x="4362450" y="3697605"/>
            <a:ext cx="2991485" cy="431800"/>
          </a:xfrm>
          <a:custGeom>
            <a:avLst/>
            <a:gdLst>
              <a:gd name="T0" fmla="*/ 30 w 225"/>
              <a:gd name="T1" fmla="*/ 0 h 52"/>
              <a:gd name="T2" fmla="*/ 32 w 225"/>
              <a:gd name="T3" fmla="*/ 2 h 52"/>
              <a:gd name="T4" fmla="*/ 19 w 225"/>
              <a:gd name="T5" fmla="*/ 4 h 52"/>
              <a:gd name="T6" fmla="*/ 17 w 225"/>
              <a:gd name="T7" fmla="*/ 2 h 52"/>
              <a:gd name="T8" fmla="*/ 224 w 225"/>
              <a:gd name="T9" fmla="*/ 49 h 52"/>
              <a:gd name="T10" fmla="*/ 225 w 225"/>
              <a:gd name="T11" fmla="*/ 50 h 52"/>
              <a:gd name="T12" fmla="*/ 224 w 225"/>
              <a:gd name="T13" fmla="*/ 52 h 52"/>
              <a:gd name="T14" fmla="*/ 222 w 225"/>
              <a:gd name="T15" fmla="*/ 51 h 52"/>
              <a:gd name="T16" fmla="*/ 224 w 225"/>
              <a:gd name="T17" fmla="*/ 49 h 52"/>
              <a:gd name="T18" fmla="*/ 198 w 225"/>
              <a:gd name="T19" fmla="*/ 6 h 52"/>
              <a:gd name="T20" fmla="*/ 198 w 225"/>
              <a:gd name="T21" fmla="*/ 8 h 52"/>
              <a:gd name="T22" fmla="*/ 193 w 225"/>
              <a:gd name="T23" fmla="*/ 4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4 h 52"/>
              <a:gd name="T38" fmla="*/ 206 w 225"/>
              <a:gd name="T39" fmla="*/ 25 h 52"/>
              <a:gd name="T40" fmla="*/ 201 w 225"/>
              <a:gd name="T41" fmla="*/ 13 h 52"/>
              <a:gd name="T42" fmla="*/ 203 w 225"/>
              <a:gd name="T43" fmla="*/ 14 h 52"/>
              <a:gd name="T44" fmla="*/ 209 w 225"/>
              <a:gd name="T45" fmla="*/ 26 h 52"/>
              <a:gd name="T46" fmla="*/ 206 w 225"/>
              <a:gd name="T47" fmla="*/ 25 h 52"/>
              <a:gd name="T48" fmla="*/ 0 w 225"/>
              <a:gd name="T49" fmla="*/ 0 h 52"/>
              <a:gd name="T50" fmla="*/ 10 w 225"/>
              <a:gd name="T51" fmla="*/ 2 h 52"/>
              <a:gd name="T52" fmla="*/ 8 w 225"/>
              <a:gd name="T53" fmla="*/ 4 h 52"/>
              <a:gd name="T54" fmla="*/ 40 w 225"/>
              <a:gd name="T55" fmla="*/ 0 h 52"/>
              <a:gd name="T56" fmla="*/ 53 w 225"/>
              <a:gd name="T57" fmla="*/ 2 h 52"/>
              <a:gd name="T58" fmla="*/ 51 w 225"/>
              <a:gd name="T59" fmla="*/ 4 h 52"/>
              <a:gd name="T60" fmla="*/ 38 w 225"/>
              <a:gd name="T61" fmla="*/ 2 h 52"/>
              <a:gd name="T62" fmla="*/ 40 w 225"/>
              <a:gd name="T63" fmla="*/ 0 h 52"/>
              <a:gd name="T64" fmla="*/ 72 w 225"/>
              <a:gd name="T65" fmla="*/ 0 h 52"/>
              <a:gd name="T66" fmla="*/ 74 w 225"/>
              <a:gd name="T67" fmla="*/ 2 h 52"/>
              <a:gd name="T68" fmla="*/ 60 w 225"/>
              <a:gd name="T69" fmla="*/ 4 h 52"/>
              <a:gd name="T70" fmla="*/ 59 w 225"/>
              <a:gd name="T71" fmla="*/ 2 h 52"/>
              <a:gd name="T72" fmla="*/ 81 w 225"/>
              <a:gd name="T73" fmla="*/ 0 h 52"/>
              <a:gd name="T74" fmla="*/ 95 w 225"/>
              <a:gd name="T75" fmla="*/ 2 h 52"/>
              <a:gd name="T76" fmla="*/ 93 w 225"/>
              <a:gd name="T77" fmla="*/ 4 h 52"/>
              <a:gd name="T78" fmla="*/ 80 w 225"/>
              <a:gd name="T79" fmla="*/ 2 h 52"/>
              <a:gd name="T80" fmla="*/ 81 w 225"/>
              <a:gd name="T81" fmla="*/ 0 h 52"/>
              <a:gd name="T82" fmla="*/ 114 w 225"/>
              <a:gd name="T83" fmla="*/ 0 h 52"/>
              <a:gd name="T84" fmla="*/ 116 w 225"/>
              <a:gd name="T85" fmla="*/ 2 h 52"/>
              <a:gd name="T86" fmla="*/ 102 w 225"/>
              <a:gd name="T87" fmla="*/ 4 h 52"/>
              <a:gd name="T88" fmla="*/ 101 w 225"/>
              <a:gd name="T89" fmla="*/ 2 h 52"/>
              <a:gd name="T90" fmla="*/ 123 w 225"/>
              <a:gd name="T91" fmla="*/ 0 h 52"/>
              <a:gd name="T92" fmla="*/ 137 w 225"/>
              <a:gd name="T93" fmla="*/ 2 h 52"/>
              <a:gd name="T94" fmla="*/ 135 w 225"/>
              <a:gd name="T95" fmla="*/ 4 h 52"/>
              <a:gd name="T96" fmla="*/ 122 w 225"/>
              <a:gd name="T97" fmla="*/ 2 h 52"/>
              <a:gd name="T98" fmla="*/ 123 w 225"/>
              <a:gd name="T99" fmla="*/ 0 h 52"/>
              <a:gd name="T100" fmla="*/ 156 w 225"/>
              <a:gd name="T101" fmla="*/ 0 h 52"/>
              <a:gd name="T102" fmla="*/ 158 w 225"/>
              <a:gd name="T103" fmla="*/ 2 h 52"/>
              <a:gd name="T104" fmla="*/ 144 w 225"/>
              <a:gd name="T105" fmla="*/ 4 h 52"/>
              <a:gd name="T106" fmla="*/ 143 w 225"/>
              <a:gd name="T107" fmla="*/ 2 h 52"/>
              <a:gd name="T108" fmla="*/ 165 w 225"/>
              <a:gd name="T109" fmla="*/ 0 h 52"/>
              <a:gd name="T110" fmla="*/ 179 w 225"/>
              <a:gd name="T111" fmla="*/ 2 h 52"/>
              <a:gd name="T112" fmla="*/ 177 w 225"/>
              <a:gd name="T113" fmla="*/ 4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4"/>
                  <a:pt x="30" y="4"/>
                </a:cubicBezTo>
                <a:cubicBezTo>
                  <a:pt x="26" y="4"/>
                  <a:pt x="22" y="4"/>
                  <a:pt x="19" y="4"/>
                </a:cubicBezTo>
                <a:cubicBezTo>
                  <a:pt x="18" y="4"/>
                  <a:pt x="17" y="3"/>
                  <a:pt x="17" y="2"/>
                </a:cubicBezTo>
                <a:cubicBezTo>
                  <a:pt x="17" y="2"/>
                  <a:pt x="17" y="2"/>
                  <a:pt x="17" y="2"/>
                </a:cubicBezTo>
                <a:cubicBezTo>
                  <a:pt x="17" y="1"/>
                  <a:pt x="18" y="0"/>
                  <a:pt x="19" y="0"/>
                </a:cubicBezTo>
                <a:close/>
                <a:moveTo>
                  <a:pt x="224" y="49"/>
                </a:moveTo>
                <a:cubicBezTo>
                  <a:pt x="224" y="49"/>
                  <a:pt x="224" y="49"/>
                  <a:pt x="224" y="49"/>
                </a:cubicBezTo>
                <a:cubicBezTo>
                  <a:pt x="225" y="49"/>
                  <a:pt x="225" y="49"/>
                  <a:pt x="225" y="50"/>
                </a:cubicBezTo>
                <a:cubicBezTo>
                  <a:pt x="225" y="51"/>
                  <a:pt x="225" y="51"/>
                  <a:pt x="225" y="51"/>
                </a:cubicBezTo>
                <a:cubicBezTo>
                  <a:pt x="225" y="52"/>
                  <a:pt x="225" y="52"/>
                  <a:pt x="224" y="52"/>
                </a:cubicBezTo>
                <a:cubicBezTo>
                  <a:pt x="224" y="52"/>
                  <a:pt x="224" y="52"/>
                  <a:pt x="224" y="52"/>
                </a:cubicBezTo>
                <a:cubicBezTo>
                  <a:pt x="223" y="52"/>
                  <a:pt x="222" y="52"/>
                  <a:pt x="222" y="51"/>
                </a:cubicBezTo>
                <a:cubicBezTo>
                  <a:pt x="222" y="50"/>
                  <a:pt x="222" y="50"/>
                  <a:pt x="222" y="50"/>
                </a:cubicBezTo>
                <a:cubicBezTo>
                  <a:pt x="222" y="49"/>
                  <a:pt x="223" y="49"/>
                  <a:pt x="224" y="49"/>
                </a:cubicBezTo>
                <a:close/>
                <a:moveTo>
                  <a:pt x="196" y="1"/>
                </a:moveTo>
                <a:cubicBezTo>
                  <a:pt x="196" y="3"/>
                  <a:pt x="197" y="4"/>
                  <a:pt x="198" y="6"/>
                </a:cubicBezTo>
                <a:cubicBezTo>
                  <a:pt x="199" y="6"/>
                  <a:pt x="198" y="7"/>
                  <a:pt x="198" y="8"/>
                </a:cubicBezTo>
                <a:cubicBezTo>
                  <a:pt x="198" y="8"/>
                  <a:pt x="198" y="8"/>
                  <a:pt x="198" y="8"/>
                </a:cubicBezTo>
                <a:cubicBezTo>
                  <a:pt x="197" y="8"/>
                  <a:pt x="196" y="8"/>
                  <a:pt x="195" y="7"/>
                </a:cubicBezTo>
                <a:cubicBezTo>
                  <a:pt x="195" y="6"/>
                  <a:pt x="194" y="5"/>
                  <a:pt x="193" y="4"/>
                </a:cubicBezTo>
                <a:cubicBezTo>
                  <a:pt x="190" y="4"/>
                  <a:pt x="190" y="4"/>
                  <a:pt x="186" y="4"/>
                </a:cubicBezTo>
                <a:cubicBezTo>
                  <a:pt x="186" y="4"/>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7"/>
                  <a:pt x="211" y="33"/>
                </a:cubicBezTo>
                <a:cubicBezTo>
                  <a:pt x="211" y="32"/>
                  <a:pt x="211" y="31"/>
                  <a:pt x="212" y="31"/>
                </a:cubicBezTo>
                <a:cubicBezTo>
                  <a:pt x="212" y="31"/>
                  <a:pt x="212" y="31"/>
                  <a:pt x="212" y="31"/>
                </a:cubicBezTo>
                <a:cubicBezTo>
                  <a:pt x="212" y="30"/>
                  <a:pt x="213" y="31"/>
                  <a:pt x="214" y="31"/>
                </a:cubicBezTo>
                <a:cubicBezTo>
                  <a:pt x="216" y="35"/>
                  <a:pt x="218" y="38"/>
                  <a:pt x="220" y="41"/>
                </a:cubicBezTo>
                <a:cubicBezTo>
                  <a:pt x="221" y="42"/>
                  <a:pt x="220" y="43"/>
                  <a:pt x="219" y="44"/>
                </a:cubicBezTo>
                <a:cubicBezTo>
                  <a:pt x="219" y="44"/>
                  <a:pt x="219" y="44"/>
                  <a:pt x="219" y="44"/>
                </a:cubicBezTo>
                <a:cubicBezTo>
                  <a:pt x="219" y="44"/>
                  <a:pt x="218" y="44"/>
                  <a:pt x="217" y="43"/>
                </a:cubicBezTo>
                <a:close/>
                <a:moveTo>
                  <a:pt x="206" y="25"/>
                </a:moveTo>
                <a:cubicBezTo>
                  <a:pt x="204" y="22"/>
                  <a:pt x="202" y="19"/>
                  <a:pt x="200" y="15"/>
                </a:cubicBezTo>
                <a:cubicBezTo>
                  <a:pt x="200" y="14"/>
                  <a:pt x="200" y="13"/>
                  <a:pt x="201" y="13"/>
                </a:cubicBezTo>
                <a:cubicBezTo>
                  <a:pt x="201" y="13"/>
                  <a:pt x="201" y="13"/>
                  <a:pt x="201" y="13"/>
                </a:cubicBezTo>
                <a:cubicBezTo>
                  <a:pt x="201" y="12"/>
                  <a:pt x="203" y="13"/>
                  <a:pt x="203" y="14"/>
                </a:cubicBezTo>
                <a:cubicBezTo>
                  <a:pt x="205" y="17"/>
                  <a:pt x="207" y="20"/>
                  <a:pt x="209" y="24"/>
                </a:cubicBezTo>
                <a:cubicBezTo>
                  <a:pt x="210" y="24"/>
                  <a:pt x="209" y="25"/>
                  <a:pt x="209" y="26"/>
                </a:cubicBezTo>
                <a:cubicBezTo>
                  <a:pt x="209" y="26"/>
                  <a:pt x="209" y="26"/>
                  <a:pt x="209" y="26"/>
                </a:cubicBezTo>
                <a:cubicBezTo>
                  <a:pt x="208" y="26"/>
                  <a:pt x="207" y="26"/>
                  <a:pt x="206" y="25"/>
                </a:cubicBezTo>
                <a:close/>
                <a:moveTo>
                  <a:pt x="0" y="4"/>
                </a:moveTo>
                <a:cubicBezTo>
                  <a:pt x="0" y="0"/>
                  <a:pt x="0" y="0"/>
                  <a:pt x="0" y="0"/>
                </a:cubicBezTo>
                <a:cubicBezTo>
                  <a:pt x="8" y="0"/>
                  <a:pt x="8" y="0"/>
                  <a:pt x="8" y="0"/>
                </a:cubicBezTo>
                <a:cubicBezTo>
                  <a:pt x="9" y="0"/>
                  <a:pt x="10" y="1"/>
                  <a:pt x="10" y="2"/>
                </a:cubicBezTo>
                <a:cubicBezTo>
                  <a:pt x="10" y="2"/>
                  <a:pt x="10" y="2"/>
                  <a:pt x="10" y="2"/>
                </a:cubicBezTo>
                <a:cubicBezTo>
                  <a:pt x="10" y="3"/>
                  <a:pt x="9" y="4"/>
                  <a:pt x="8" y="4"/>
                </a:cubicBezTo>
                <a:cubicBezTo>
                  <a:pt x="0" y="4"/>
                  <a:pt x="0" y="4"/>
                  <a:pt x="0" y="4"/>
                </a:cubicBezTo>
                <a:close/>
                <a:moveTo>
                  <a:pt x="40" y="0"/>
                </a:moveTo>
                <a:cubicBezTo>
                  <a:pt x="43" y="0"/>
                  <a:pt x="47" y="0"/>
                  <a:pt x="51" y="0"/>
                </a:cubicBezTo>
                <a:cubicBezTo>
                  <a:pt x="52" y="0"/>
                  <a:pt x="53" y="1"/>
                  <a:pt x="53" y="2"/>
                </a:cubicBezTo>
                <a:cubicBezTo>
                  <a:pt x="53" y="2"/>
                  <a:pt x="53" y="2"/>
                  <a:pt x="53" y="2"/>
                </a:cubicBezTo>
                <a:cubicBezTo>
                  <a:pt x="53" y="3"/>
                  <a:pt x="52" y="4"/>
                  <a:pt x="51" y="4"/>
                </a:cubicBezTo>
                <a:cubicBezTo>
                  <a:pt x="47" y="4"/>
                  <a:pt x="43" y="4"/>
                  <a:pt x="40" y="4"/>
                </a:cubicBezTo>
                <a:cubicBezTo>
                  <a:pt x="39" y="4"/>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4"/>
                  <a:pt x="72" y="4"/>
                </a:cubicBezTo>
                <a:cubicBezTo>
                  <a:pt x="68" y="4"/>
                  <a:pt x="64" y="4"/>
                  <a:pt x="60" y="4"/>
                </a:cubicBezTo>
                <a:cubicBezTo>
                  <a:pt x="60" y="4"/>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4"/>
                  <a:pt x="93" y="4"/>
                </a:cubicBezTo>
                <a:cubicBezTo>
                  <a:pt x="89" y="4"/>
                  <a:pt x="85" y="4"/>
                  <a:pt x="81" y="4"/>
                </a:cubicBezTo>
                <a:cubicBezTo>
                  <a:pt x="81" y="4"/>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4"/>
                  <a:pt x="114" y="4"/>
                </a:cubicBezTo>
                <a:cubicBezTo>
                  <a:pt x="110" y="4"/>
                  <a:pt x="106" y="4"/>
                  <a:pt x="102" y="4"/>
                </a:cubicBezTo>
                <a:cubicBezTo>
                  <a:pt x="102" y="4"/>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4"/>
                  <a:pt x="135" y="4"/>
                </a:cubicBezTo>
                <a:cubicBezTo>
                  <a:pt x="131" y="4"/>
                  <a:pt x="127" y="4"/>
                  <a:pt x="123" y="4"/>
                </a:cubicBezTo>
                <a:cubicBezTo>
                  <a:pt x="123" y="4"/>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4"/>
                  <a:pt x="156" y="4"/>
                </a:cubicBezTo>
                <a:cubicBezTo>
                  <a:pt x="152" y="4"/>
                  <a:pt x="148" y="4"/>
                  <a:pt x="144" y="4"/>
                </a:cubicBezTo>
                <a:cubicBezTo>
                  <a:pt x="144" y="4"/>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4"/>
                  <a:pt x="177" y="4"/>
                </a:cubicBezTo>
                <a:cubicBezTo>
                  <a:pt x="173" y="4"/>
                  <a:pt x="169" y="4"/>
                  <a:pt x="165" y="4"/>
                </a:cubicBezTo>
                <a:cubicBezTo>
                  <a:pt x="165" y="4"/>
                  <a:pt x="164" y="3"/>
                  <a:pt x="164" y="2"/>
                </a:cubicBezTo>
                <a:cubicBezTo>
                  <a:pt x="164" y="2"/>
                  <a:pt x="164" y="2"/>
                  <a:pt x="164" y="2"/>
                </a:cubicBezTo>
                <a:cubicBezTo>
                  <a:pt x="164" y="1"/>
                  <a:pt x="165" y="0"/>
                  <a:pt x="165" y="0"/>
                </a:cubicBezTo>
                <a:close/>
              </a:path>
            </a:pathLst>
          </a:custGeom>
          <a:solidFill>
            <a:srgbClr val="FDD8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3" name="Freeform 41"/>
          <p:cNvSpPr>
            <a:spLocks noEditPoints="1"/>
          </p:cNvSpPr>
          <p:nvPr/>
        </p:nvSpPr>
        <p:spPr bwMode="auto">
          <a:xfrm>
            <a:off x="4362450" y="5326380"/>
            <a:ext cx="2991485" cy="433705"/>
          </a:xfrm>
          <a:custGeom>
            <a:avLst/>
            <a:gdLst>
              <a:gd name="T0" fmla="*/ 30 w 225"/>
              <a:gd name="T1" fmla="*/ 0 h 52"/>
              <a:gd name="T2" fmla="*/ 32 w 225"/>
              <a:gd name="T3" fmla="*/ 1 h 52"/>
              <a:gd name="T4" fmla="*/ 19 w 225"/>
              <a:gd name="T5" fmla="*/ 3 h 52"/>
              <a:gd name="T6" fmla="*/ 17 w 225"/>
              <a:gd name="T7" fmla="*/ 1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7 h 52"/>
              <a:gd name="T22" fmla="*/ 193 w 225"/>
              <a:gd name="T23" fmla="*/ 3 h 52"/>
              <a:gd name="T24" fmla="*/ 185 w 225"/>
              <a:gd name="T25" fmla="*/ 1 h 52"/>
              <a:gd name="T26" fmla="*/ 186 w 225"/>
              <a:gd name="T27" fmla="*/ 0 h 52"/>
              <a:gd name="T28" fmla="*/ 196 w 225"/>
              <a:gd name="T29" fmla="*/ 1 h 52"/>
              <a:gd name="T30" fmla="*/ 211 w 225"/>
              <a:gd name="T31" fmla="*/ 32 h 52"/>
              <a:gd name="T32" fmla="*/ 212 w 225"/>
              <a:gd name="T33" fmla="*/ 30 h 52"/>
              <a:gd name="T34" fmla="*/ 220 w 225"/>
              <a:gd name="T35" fmla="*/ 41 h 52"/>
              <a:gd name="T36" fmla="*/ 219 w 225"/>
              <a:gd name="T37" fmla="*/ 43 h 52"/>
              <a:gd name="T38" fmla="*/ 206 w 225"/>
              <a:gd name="T39" fmla="*/ 24 h 52"/>
              <a:gd name="T40" fmla="*/ 201 w 225"/>
              <a:gd name="T41" fmla="*/ 12 h 52"/>
              <a:gd name="T42" fmla="*/ 203 w 225"/>
              <a:gd name="T43" fmla="*/ 13 h 52"/>
              <a:gd name="T44" fmla="*/ 209 w 225"/>
              <a:gd name="T45" fmla="*/ 25 h 52"/>
              <a:gd name="T46" fmla="*/ 206 w 225"/>
              <a:gd name="T47" fmla="*/ 24 h 52"/>
              <a:gd name="T48" fmla="*/ 0 w 225"/>
              <a:gd name="T49" fmla="*/ 0 h 52"/>
              <a:gd name="T50" fmla="*/ 10 w 225"/>
              <a:gd name="T51" fmla="*/ 1 h 52"/>
              <a:gd name="T52" fmla="*/ 8 w 225"/>
              <a:gd name="T53" fmla="*/ 3 h 52"/>
              <a:gd name="T54" fmla="*/ 40 w 225"/>
              <a:gd name="T55" fmla="*/ 0 h 52"/>
              <a:gd name="T56" fmla="*/ 53 w 225"/>
              <a:gd name="T57" fmla="*/ 1 h 52"/>
              <a:gd name="T58" fmla="*/ 51 w 225"/>
              <a:gd name="T59" fmla="*/ 3 h 52"/>
              <a:gd name="T60" fmla="*/ 38 w 225"/>
              <a:gd name="T61" fmla="*/ 1 h 52"/>
              <a:gd name="T62" fmla="*/ 40 w 225"/>
              <a:gd name="T63" fmla="*/ 0 h 52"/>
              <a:gd name="T64" fmla="*/ 72 w 225"/>
              <a:gd name="T65" fmla="*/ 0 h 52"/>
              <a:gd name="T66" fmla="*/ 74 w 225"/>
              <a:gd name="T67" fmla="*/ 1 h 52"/>
              <a:gd name="T68" fmla="*/ 60 w 225"/>
              <a:gd name="T69" fmla="*/ 3 h 52"/>
              <a:gd name="T70" fmla="*/ 59 w 225"/>
              <a:gd name="T71" fmla="*/ 1 h 52"/>
              <a:gd name="T72" fmla="*/ 81 w 225"/>
              <a:gd name="T73" fmla="*/ 0 h 52"/>
              <a:gd name="T74" fmla="*/ 95 w 225"/>
              <a:gd name="T75" fmla="*/ 1 h 52"/>
              <a:gd name="T76" fmla="*/ 93 w 225"/>
              <a:gd name="T77" fmla="*/ 3 h 52"/>
              <a:gd name="T78" fmla="*/ 80 w 225"/>
              <a:gd name="T79" fmla="*/ 1 h 52"/>
              <a:gd name="T80" fmla="*/ 81 w 225"/>
              <a:gd name="T81" fmla="*/ 0 h 52"/>
              <a:gd name="T82" fmla="*/ 114 w 225"/>
              <a:gd name="T83" fmla="*/ 0 h 52"/>
              <a:gd name="T84" fmla="*/ 116 w 225"/>
              <a:gd name="T85" fmla="*/ 1 h 52"/>
              <a:gd name="T86" fmla="*/ 102 w 225"/>
              <a:gd name="T87" fmla="*/ 3 h 52"/>
              <a:gd name="T88" fmla="*/ 101 w 225"/>
              <a:gd name="T89" fmla="*/ 1 h 52"/>
              <a:gd name="T90" fmla="*/ 123 w 225"/>
              <a:gd name="T91" fmla="*/ 0 h 52"/>
              <a:gd name="T92" fmla="*/ 137 w 225"/>
              <a:gd name="T93" fmla="*/ 1 h 52"/>
              <a:gd name="T94" fmla="*/ 135 w 225"/>
              <a:gd name="T95" fmla="*/ 3 h 52"/>
              <a:gd name="T96" fmla="*/ 122 w 225"/>
              <a:gd name="T97" fmla="*/ 1 h 52"/>
              <a:gd name="T98" fmla="*/ 123 w 225"/>
              <a:gd name="T99" fmla="*/ 0 h 52"/>
              <a:gd name="T100" fmla="*/ 156 w 225"/>
              <a:gd name="T101" fmla="*/ 0 h 52"/>
              <a:gd name="T102" fmla="*/ 158 w 225"/>
              <a:gd name="T103" fmla="*/ 1 h 52"/>
              <a:gd name="T104" fmla="*/ 144 w 225"/>
              <a:gd name="T105" fmla="*/ 3 h 52"/>
              <a:gd name="T106" fmla="*/ 143 w 225"/>
              <a:gd name="T107" fmla="*/ 1 h 52"/>
              <a:gd name="T108" fmla="*/ 165 w 225"/>
              <a:gd name="T109" fmla="*/ 0 h 52"/>
              <a:gd name="T110" fmla="*/ 179 w 225"/>
              <a:gd name="T111" fmla="*/ 1 h 52"/>
              <a:gd name="T112" fmla="*/ 177 w 225"/>
              <a:gd name="T113" fmla="*/ 3 h 52"/>
              <a:gd name="T114" fmla="*/ 164 w 225"/>
              <a:gd name="T115" fmla="*/ 1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0"/>
                  <a:pt x="32" y="1"/>
                </a:cubicBezTo>
                <a:cubicBezTo>
                  <a:pt x="32" y="1"/>
                  <a:pt x="32" y="1"/>
                  <a:pt x="32" y="1"/>
                </a:cubicBezTo>
                <a:cubicBezTo>
                  <a:pt x="32" y="2"/>
                  <a:pt x="31" y="3"/>
                  <a:pt x="30" y="3"/>
                </a:cubicBezTo>
                <a:cubicBezTo>
                  <a:pt x="26" y="3"/>
                  <a:pt x="22" y="3"/>
                  <a:pt x="19" y="3"/>
                </a:cubicBezTo>
                <a:cubicBezTo>
                  <a:pt x="18" y="3"/>
                  <a:pt x="17" y="2"/>
                  <a:pt x="17" y="1"/>
                </a:cubicBezTo>
                <a:cubicBezTo>
                  <a:pt x="17" y="1"/>
                  <a:pt x="17" y="1"/>
                  <a:pt x="17" y="1"/>
                </a:cubicBezTo>
                <a:cubicBezTo>
                  <a:pt x="17" y="0"/>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2"/>
                  <a:pt x="197" y="3"/>
                  <a:pt x="198" y="5"/>
                </a:cubicBezTo>
                <a:cubicBezTo>
                  <a:pt x="199" y="6"/>
                  <a:pt x="198" y="7"/>
                  <a:pt x="198" y="7"/>
                </a:cubicBezTo>
                <a:cubicBezTo>
                  <a:pt x="198" y="7"/>
                  <a:pt x="198" y="7"/>
                  <a:pt x="198" y="7"/>
                </a:cubicBezTo>
                <a:cubicBezTo>
                  <a:pt x="197" y="8"/>
                  <a:pt x="196" y="7"/>
                  <a:pt x="195" y="7"/>
                </a:cubicBezTo>
                <a:cubicBezTo>
                  <a:pt x="195" y="5"/>
                  <a:pt x="194" y="4"/>
                  <a:pt x="193" y="3"/>
                </a:cubicBezTo>
                <a:cubicBezTo>
                  <a:pt x="190" y="3"/>
                  <a:pt x="190" y="3"/>
                  <a:pt x="186" y="3"/>
                </a:cubicBezTo>
                <a:cubicBezTo>
                  <a:pt x="186" y="3"/>
                  <a:pt x="185" y="2"/>
                  <a:pt x="185" y="1"/>
                </a:cubicBezTo>
                <a:cubicBezTo>
                  <a:pt x="185" y="1"/>
                  <a:pt x="185" y="1"/>
                  <a:pt x="185" y="1"/>
                </a:cubicBezTo>
                <a:cubicBezTo>
                  <a:pt x="185" y="0"/>
                  <a:pt x="186" y="0"/>
                  <a:pt x="186" y="0"/>
                </a:cubicBezTo>
                <a:cubicBezTo>
                  <a:pt x="194" y="0"/>
                  <a:pt x="194" y="0"/>
                  <a:pt x="194" y="0"/>
                </a:cubicBezTo>
                <a:cubicBezTo>
                  <a:pt x="195" y="0"/>
                  <a:pt x="195" y="0"/>
                  <a:pt x="196" y="1"/>
                </a:cubicBezTo>
                <a:close/>
                <a:moveTo>
                  <a:pt x="217" y="42"/>
                </a:moveTo>
                <a:cubicBezTo>
                  <a:pt x="215" y="39"/>
                  <a:pt x="213" y="36"/>
                  <a:pt x="211" y="32"/>
                </a:cubicBezTo>
                <a:cubicBezTo>
                  <a:pt x="211" y="32"/>
                  <a:pt x="211" y="31"/>
                  <a:pt x="212" y="30"/>
                </a:cubicBezTo>
                <a:cubicBezTo>
                  <a:pt x="212" y="30"/>
                  <a:pt x="212" y="30"/>
                  <a:pt x="212" y="30"/>
                </a:cubicBezTo>
                <a:cubicBezTo>
                  <a:pt x="212" y="30"/>
                  <a:pt x="213" y="30"/>
                  <a:pt x="214" y="31"/>
                </a:cubicBezTo>
                <a:cubicBezTo>
                  <a:pt x="216" y="34"/>
                  <a:pt x="218" y="37"/>
                  <a:pt x="220" y="41"/>
                </a:cubicBezTo>
                <a:cubicBezTo>
                  <a:pt x="221" y="41"/>
                  <a:pt x="220" y="42"/>
                  <a:pt x="219" y="43"/>
                </a:cubicBezTo>
                <a:cubicBezTo>
                  <a:pt x="219" y="43"/>
                  <a:pt x="219" y="43"/>
                  <a:pt x="219" y="43"/>
                </a:cubicBezTo>
                <a:cubicBezTo>
                  <a:pt x="219" y="43"/>
                  <a:pt x="218" y="43"/>
                  <a:pt x="217" y="42"/>
                </a:cubicBezTo>
                <a:close/>
                <a:moveTo>
                  <a:pt x="206" y="24"/>
                </a:moveTo>
                <a:cubicBezTo>
                  <a:pt x="204" y="21"/>
                  <a:pt x="202" y="18"/>
                  <a:pt x="200" y="14"/>
                </a:cubicBezTo>
                <a:cubicBezTo>
                  <a:pt x="200" y="14"/>
                  <a:pt x="200" y="13"/>
                  <a:pt x="201" y="12"/>
                </a:cubicBezTo>
                <a:cubicBezTo>
                  <a:pt x="201" y="12"/>
                  <a:pt x="201" y="12"/>
                  <a:pt x="201" y="12"/>
                </a:cubicBezTo>
                <a:cubicBezTo>
                  <a:pt x="201" y="12"/>
                  <a:pt x="203" y="12"/>
                  <a:pt x="203" y="13"/>
                </a:cubicBezTo>
                <a:cubicBezTo>
                  <a:pt x="205" y="16"/>
                  <a:pt x="207" y="19"/>
                  <a:pt x="209" y="23"/>
                </a:cubicBezTo>
                <a:cubicBezTo>
                  <a:pt x="210" y="24"/>
                  <a:pt x="209" y="25"/>
                  <a:pt x="209" y="25"/>
                </a:cubicBezTo>
                <a:cubicBezTo>
                  <a:pt x="209" y="25"/>
                  <a:pt x="209" y="25"/>
                  <a:pt x="209" y="25"/>
                </a:cubicBezTo>
                <a:cubicBezTo>
                  <a:pt x="208" y="26"/>
                  <a:pt x="207" y="25"/>
                  <a:pt x="206" y="24"/>
                </a:cubicBezTo>
                <a:close/>
                <a:moveTo>
                  <a:pt x="0" y="3"/>
                </a:moveTo>
                <a:cubicBezTo>
                  <a:pt x="0" y="0"/>
                  <a:pt x="0" y="0"/>
                  <a:pt x="0" y="0"/>
                </a:cubicBezTo>
                <a:cubicBezTo>
                  <a:pt x="8" y="0"/>
                  <a:pt x="8" y="0"/>
                  <a:pt x="8" y="0"/>
                </a:cubicBezTo>
                <a:cubicBezTo>
                  <a:pt x="9" y="0"/>
                  <a:pt x="10" y="0"/>
                  <a:pt x="10" y="1"/>
                </a:cubicBezTo>
                <a:cubicBezTo>
                  <a:pt x="10" y="1"/>
                  <a:pt x="10" y="1"/>
                  <a:pt x="10" y="1"/>
                </a:cubicBezTo>
                <a:cubicBezTo>
                  <a:pt x="10" y="2"/>
                  <a:pt x="9" y="3"/>
                  <a:pt x="8" y="3"/>
                </a:cubicBezTo>
                <a:cubicBezTo>
                  <a:pt x="0" y="3"/>
                  <a:pt x="0" y="3"/>
                  <a:pt x="0" y="3"/>
                </a:cubicBezTo>
                <a:close/>
                <a:moveTo>
                  <a:pt x="40" y="0"/>
                </a:moveTo>
                <a:cubicBezTo>
                  <a:pt x="43" y="0"/>
                  <a:pt x="47" y="0"/>
                  <a:pt x="51" y="0"/>
                </a:cubicBezTo>
                <a:cubicBezTo>
                  <a:pt x="52" y="0"/>
                  <a:pt x="53" y="0"/>
                  <a:pt x="53" y="1"/>
                </a:cubicBezTo>
                <a:cubicBezTo>
                  <a:pt x="53" y="1"/>
                  <a:pt x="53" y="1"/>
                  <a:pt x="53" y="1"/>
                </a:cubicBezTo>
                <a:cubicBezTo>
                  <a:pt x="53" y="2"/>
                  <a:pt x="52" y="3"/>
                  <a:pt x="51" y="3"/>
                </a:cubicBezTo>
                <a:cubicBezTo>
                  <a:pt x="47" y="3"/>
                  <a:pt x="43" y="3"/>
                  <a:pt x="40" y="3"/>
                </a:cubicBezTo>
                <a:cubicBezTo>
                  <a:pt x="39" y="3"/>
                  <a:pt x="38" y="2"/>
                  <a:pt x="38" y="1"/>
                </a:cubicBezTo>
                <a:cubicBezTo>
                  <a:pt x="38" y="1"/>
                  <a:pt x="38" y="1"/>
                  <a:pt x="38" y="1"/>
                </a:cubicBezTo>
                <a:cubicBezTo>
                  <a:pt x="38" y="0"/>
                  <a:pt x="39" y="0"/>
                  <a:pt x="40" y="0"/>
                </a:cubicBezTo>
                <a:close/>
                <a:moveTo>
                  <a:pt x="60" y="0"/>
                </a:moveTo>
                <a:cubicBezTo>
                  <a:pt x="64" y="0"/>
                  <a:pt x="68" y="0"/>
                  <a:pt x="72" y="0"/>
                </a:cubicBezTo>
                <a:cubicBezTo>
                  <a:pt x="73" y="0"/>
                  <a:pt x="74" y="0"/>
                  <a:pt x="74" y="1"/>
                </a:cubicBezTo>
                <a:cubicBezTo>
                  <a:pt x="74" y="1"/>
                  <a:pt x="74" y="1"/>
                  <a:pt x="74" y="1"/>
                </a:cubicBezTo>
                <a:cubicBezTo>
                  <a:pt x="74" y="2"/>
                  <a:pt x="73" y="3"/>
                  <a:pt x="72" y="3"/>
                </a:cubicBezTo>
                <a:cubicBezTo>
                  <a:pt x="68" y="3"/>
                  <a:pt x="64" y="3"/>
                  <a:pt x="60" y="3"/>
                </a:cubicBezTo>
                <a:cubicBezTo>
                  <a:pt x="60" y="3"/>
                  <a:pt x="59" y="2"/>
                  <a:pt x="59" y="1"/>
                </a:cubicBezTo>
                <a:cubicBezTo>
                  <a:pt x="59" y="1"/>
                  <a:pt x="59" y="1"/>
                  <a:pt x="59" y="1"/>
                </a:cubicBezTo>
                <a:cubicBezTo>
                  <a:pt x="59" y="0"/>
                  <a:pt x="60" y="0"/>
                  <a:pt x="60" y="0"/>
                </a:cubicBezTo>
                <a:close/>
                <a:moveTo>
                  <a:pt x="81" y="0"/>
                </a:moveTo>
                <a:cubicBezTo>
                  <a:pt x="85" y="0"/>
                  <a:pt x="89" y="0"/>
                  <a:pt x="93" y="0"/>
                </a:cubicBezTo>
                <a:cubicBezTo>
                  <a:pt x="94" y="0"/>
                  <a:pt x="95" y="0"/>
                  <a:pt x="95" y="1"/>
                </a:cubicBezTo>
                <a:cubicBezTo>
                  <a:pt x="95" y="1"/>
                  <a:pt x="95" y="1"/>
                  <a:pt x="95" y="1"/>
                </a:cubicBezTo>
                <a:cubicBezTo>
                  <a:pt x="95" y="2"/>
                  <a:pt x="94" y="3"/>
                  <a:pt x="93" y="3"/>
                </a:cubicBezTo>
                <a:cubicBezTo>
                  <a:pt x="89" y="3"/>
                  <a:pt x="85" y="3"/>
                  <a:pt x="81" y="3"/>
                </a:cubicBezTo>
                <a:cubicBezTo>
                  <a:pt x="81" y="3"/>
                  <a:pt x="80" y="2"/>
                  <a:pt x="80" y="1"/>
                </a:cubicBezTo>
                <a:cubicBezTo>
                  <a:pt x="80" y="1"/>
                  <a:pt x="80" y="1"/>
                  <a:pt x="80" y="1"/>
                </a:cubicBezTo>
                <a:cubicBezTo>
                  <a:pt x="80" y="0"/>
                  <a:pt x="81" y="0"/>
                  <a:pt x="81" y="0"/>
                </a:cubicBezTo>
                <a:close/>
                <a:moveTo>
                  <a:pt x="102" y="0"/>
                </a:moveTo>
                <a:cubicBezTo>
                  <a:pt x="106" y="0"/>
                  <a:pt x="110" y="0"/>
                  <a:pt x="114" y="0"/>
                </a:cubicBezTo>
                <a:cubicBezTo>
                  <a:pt x="115" y="0"/>
                  <a:pt x="116" y="0"/>
                  <a:pt x="116" y="1"/>
                </a:cubicBezTo>
                <a:cubicBezTo>
                  <a:pt x="116" y="1"/>
                  <a:pt x="116" y="1"/>
                  <a:pt x="116" y="1"/>
                </a:cubicBezTo>
                <a:cubicBezTo>
                  <a:pt x="116" y="2"/>
                  <a:pt x="115" y="3"/>
                  <a:pt x="114" y="3"/>
                </a:cubicBezTo>
                <a:cubicBezTo>
                  <a:pt x="110" y="3"/>
                  <a:pt x="106" y="3"/>
                  <a:pt x="102" y="3"/>
                </a:cubicBezTo>
                <a:cubicBezTo>
                  <a:pt x="102" y="3"/>
                  <a:pt x="101" y="2"/>
                  <a:pt x="101" y="1"/>
                </a:cubicBezTo>
                <a:cubicBezTo>
                  <a:pt x="101" y="1"/>
                  <a:pt x="101" y="1"/>
                  <a:pt x="101" y="1"/>
                </a:cubicBezTo>
                <a:cubicBezTo>
                  <a:pt x="101" y="0"/>
                  <a:pt x="102" y="0"/>
                  <a:pt x="102" y="0"/>
                </a:cubicBezTo>
                <a:close/>
                <a:moveTo>
                  <a:pt x="123" y="0"/>
                </a:moveTo>
                <a:cubicBezTo>
                  <a:pt x="127" y="0"/>
                  <a:pt x="131" y="0"/>
                  <a:pt x="135" y="0"/>
                </a:cubicBezTo>
                <a:cubicBezTo>
                  <a:pt x="136" y="0"/>
                  <a:pt x="137" y="0"/>
                  <a:pt x="137" y="1"/>
                </a:cubicBezTo>
                <a:cubicBezTo>
                  <a:pt x="137" y="1"/>
                  <a:pt x="137" y="1"/>
                  <a:pt x="137" y="1"/>
                </a:cubicBezTo>
                <a:cubicBezTo>
                  <a:pt x="137" y="2"/>
                  <a:pt x="136" y="3"/>
                  <a:pt x="135" y="3"/>
                </a:cubicBezTo>
                <a:cubicBezTo>
                  <a:pt x="131" y="3"/>
                  <a:pt x="127" y="3"/>
                  <a:pt x="123" y="3"/>
                </a:cubicBezTo>
                <a:cubicBezTo>
                  <a:pt x="123" y="3"/>
                  <a:pt x="122" y="2"/>
                  <a:pt x="122" y="1"/>
                </a:cubicBezTo>
                <a:cubicBezTo>
                  <a:pt x="122" y="1"/>
                  <a:pt x="122" y="1"/>
                  <a:pt x="122" y="1"/>
                </a:cubicBezTo>
                <a:cubicBezTo>
                  <a:pt x="122" y="0"/>
                  <a:pt x="123" y="0"/>
                  <a:pt x="123" y="0"/>
                </a:cubicBezTo>
                <a:close/>
                <a:moveTo>
                  <a:pt x="144" y="0"/>
                </a:moveTo>
                <a:cubicBezTo>
                  <a:pt x="148" y="0"/>
                  <a:pt x="152" y="0"/>
                  <a:pt x="156" y="0"/>
                </a:cubicBezTo>
                <a:cubicBezTo>
                  <a:pt x="157" y="0"/>
                  <a:pt x="158" y="0"/>
                  <a:pt x="158" y="1"/>
                </a:cubicBezTo>
                <a:cubicBezTo>
                  <a:pt x="158" y="1"/>
                  <a:pt x="158" y="1"/>
                  <a:pt x="158" y="1"/>
                </a:cubicBezTo>
                <a:cubicBezTo>
                  <a:pt x="158" y="2"/>
                  <a:pt x="157" y="3"/>
                  <a:pt x="156" y="3"/>
                </a:cubicBezTo>
                <a:cubicBezTo>
                  <a:pt x="152" y="3"/>
                  <a:pt x="148" y="3"/>
                  <a:pt x="144" y="3"/>
                </a:cubicBezTo>
                <a:cubicBezTo>
                  <a:pt x="144" y="3"/>
                  <a:pt x="143" y="2"/>
                  <a:pt x="143" y="1"/>
                </a:cubicBezTo>
                <a:cubicBezTo>
                  <a:pt x="143" y="1"/>
                  <a:pt x="143" y="1"/>
                  <a:pt x="143" y="1"/>
                </a:cubicBezTo>
                <a:cubicBezTo>
                  <a:pt x="143" y="0"/>
                  <a:pt x="144" y="0"/>
                  <a:pt x="144" y="0"/>
                </a:cubicBezTo>
                <a:close/>
                <a:moveTo>
                  <a:pt x="165" y="0"/>
                </a:moveTo>
                <a:cubicBezTo>
                  <a:pt x="169" y="0"/>
                  <a:pt x="173" y="0"/>
                  <a:pt x="177" y="0"/>
                </a:cubicBezTo>
                <a:cubicBezTo>
                  <a:pt x="178" y="0"/>
                  <a:pt x="179" y="0"/>
                  <a:pt x="179" y="1"/>
                </a:cubicBezTo>
                <a:cubicBezTo>
                  <a:pt x="179" y="1"/>
                  <a:pt x="179" y="1"/>
                  <a:pt x="179" y="1"/>
                </a:cubicBezTo>
                <a:cubicBezTo>
                  <a:pt x="179" y="2"/>
                  <a:pt x="178" y="3"/>
                  <a:pt x="177" y="3"/>
                </a:cubicBezTo>
                <a:cubicBezTo>
                  <a:pt x="173" y="3"/>
                  <a:pt x="169" y="3"/>
                  <a:pt x="165" y="3"/>
                </a:cubicBezTo>
                <a:cubicBezTo>
                  <a:pt x="165" y="3"/>
                  <a:pt x="164" y="2"/>
                  <a:pt x="164" y="1"/>
                </a:cubicBezTo>
                <a:cubicBezTo>
                  <a:pt x="164" y="1"/>
                  <a:pt x="164" y="1"/>
                  <a:pt x="164" y="1"/>
                </a:cubicBezTo>
                <a:cubicBezTo>
                  <a:pt x="164" y="0"/>
                  <a:pt x="165" y="0"/>
                  <a:pt x="165" y="0"/>
                </a:cubicBezTo>
                <a:close/>
              </a:path>
            </a:pathLst>
          </a:custGeom>
          <a:solidFill>
            <a:srgbClr val="82C3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Times New Roman" panose="02020603050405020304" pitchFamily="18" charset="0"/>
              <a:cs typeface="Times New Roman" panose="02020603050405020304" pitchFamily="18" charset="0"/>
            </a:endParaRPr>
          </a:p>
        </p:txBody>
      </p:sp>
      <p:sp>
        <p:nvSpPr>
          <p:cNvPr id="156" name="文本框 155"/>
          <p:cNvSpPr txBox="1"/>
          <p:nvPr/>
        </p:nvSpPr>
        <p:spPr>
          <a:xfrm>
            <a:off x="7504203" y="225347"/>
            <a:ext cx="4363357" cy="1248419"/>
          </a:xfrm>
          <a:prstGeom prst="rect">
            <a:avLst/>
          </a:prstGeom>
          <a:noFill/>
        </p:spPr>
        <p:txBody>
          <a:bodyPr wrap="square" rtlCol="0">
            <a:spAutoFit/>
          </a:bodyPr>
          <a:lstStyle/>
          <a:p>
            <a:pPr>
              <a:lnSpc>
                <a:spcPct val="120000"/>
              </a:lnSpc>
            </a:pPr>
            <a:r>
              <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rPr>
              <a:t>Statistical institutions at or below the provincial level obtain administrative records of the preparation, civil affairs and taxation departments at the same level every six months.</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endParaRPr>
          </a:p>
        </p:txBody>
      </p:sp>
      <p:sp>
        <p:nvSpPr>
          <p:cNvPr id="157" name="文本框 156"/>
          <p:cNvSpPr txBox="1"/>
          <p:nvPr/>
        </p:nvSpPr>
        <p:spPr>
          <a:xfrm>
            <a:off x="7504203" y="1567678"/>
            <a:ext cx="4455002" cy="1839350"/>
          </a:xfrm>
          <a:prstGeom prst="rect">
            <a:avLst/>
          </a:prstGeom>
          <a:noFill/>
        </p:spPr>
        <p:txBody>
          <a:bodyPr wrap="square" rtlCol="0">
            <a:spAutoFit/>
          </a:bodyPr>
          <a:lstStyle/>
          <a:p>
            <a:pPr>
              <a:lnSpc>
                <a:spcPct val="120000"/>
              </a:lnSpc>
            </a:pPr>
            <a:r>
              <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rPr>
              <a:t>Provincial statistical agencies share enterprise registration information every day, business exception list and enterprise information of which are serious illegal and untrustworthy every quarter, and enterprise annual report information every year to the same-level market supervision department.</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sym typeface="+mn-ea"/>
            </a:endParaRPr>
          </a:p>
        </p:txBody>
      </p:sp>
      <p:sp>
        <p:nvSpPr>
          <p:cNvPr id="158" name="文本框 157"/>
          <p:cNvSpPr txBox="1"/>
          <p:nvPr/>
        </p:nvSpPr>
        <p:spPr>
          <a:xfrm>
            <a:off x="7487739" y="3573196"/>
            <a:ext cx="4363357" cy="1248419"/>
          </a:xfrm>
          <a:prstGeom prst="rect">
            <a:avLst/>
          </a:prstGeom>
          <a:noFill/>
        </p:spPr>
        <p:txBody>
          <a:bodyPr wrap="square" rtlCol="0">
            <a:spAutoFit/>
          </a:bodyPr>
          <a:lstStyle/>
          <a:p>
            <a:pPr>
              <a:lnSpc>
                <a:spcPct val="120000"/>
              </a:lnSpc>
            </a:pPr>
            <a: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t>Store the most original information;</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endParaRPr>
          </a:p>
          <a:p>
            <a:pPr>
              <a:lnSpc>
                <a:spcPct val="120000"/>
              </a:lnSpc>
            </a:pPr>
            <a: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t>Evaluate data quality and availability;</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endParaRPr>
          </a:p>
          <a:p>
            <a:pPr>
              <a:lnSpc>
                <a:spcPct val="120000"/>
              </a:lnSpc>
            </a:pPr>
            <a: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t>Pre-process and convert into statistical caliber indicators.</a:t>
            </a:r>
            <a:endParaRPr lang="en-US" sz="16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59" name="文本框 158"/>
          <p:cNvSpPr txBox="1"/>
          <p:nvPr/>
        </p:nvSpPr>
        <p:spPr>
          <a:xfrm>
            <a:off x="7496830" y="4880631"/>
            <a:ext cx="4363357" cy="1839350"/>
          </a:xfrm>
          <a:prstGeom prst="rect">
            <a:avLst/>
          </a:prstGeom>
          <a:noFill/>
        </p:spPr>
        <p:txBody>
          <a:bodyPr wrap="square" rtlCol="0">
            <a:spAutoFit/>
          </a:bodyPr>
          <a:lstStyle/>
          <a:p>
            <a:pPr>
              <a:lnSpc>
                <a:spcPct val="120000"/>
              </a:lnSpc>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Economic census results</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a:lnSpc>
                <a:spcPct val="120000"/>
              </a:lnSpc>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The results of a monthly survey of a set of table for enterprises and a quarterly or annual sample survey of "non the above four" sample units conducted by statistical agencies.</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a:p>
            <a:pPr>
              <a:lnSpc>
                <a:spcPct val="120000"/>
              </a:lnSpc>
            </a:pPr>
            <a:r>
              <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rPr>
              <a:t>Other statistical survey data.</a:t>
            </a:r>
            <a:endParaRPr lang="en-US" sz="1600" dirty="0">
              <a:solidFill>
                <a:schemeClr val="tx1">
                  <a:lumMod val="65000"/>
                  <a:lumOff val="35000"/>
                </a:schemeClr>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160" name="Freeform 45"/>
          <p:cNvSpPr>
            <a:spLocks noChangeAspect="1" noEditPoints="1"/>
          </p:cNvSpPr>
          <p:nvPr/>
        </p:nvSpPr>
        <p:spPr bwMode="auto">
          <a:xfrm>
            <a:off x="4667021" y="3874317"/>
            <a:ext cx="278276" cy="464405"/>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solidFill>
            <a:srgbClr val="FFFFFF"/>
          </a:solidFill>
          <a:ln>
            <a:noFill/>
          </a:ln>
        </p:spPr>
        <p:txBody>
          <a:bodyPr vert="horz" wrap="square" lIns="93256" tIns="46627" rIns="93256" bIns="46627" numCol="1" anchor="t" anchorCtr="0" compatLnSpc="1"/>
          <a:lstStyle/>
          <a:p>
            <a:pPr>
              <a:defRPr/>
            </a:pPr>
            <a:endParaRPr lang="en-US" kern="0" dirty="0">
              <a:solidFill>
                <a:srgbClr val="FFFFFF"/>
              </a:solidFill>
              <a:latin typeface="Times New Roman" panose="02020603050405020304" pitchFamily="18" charset="0"/>
              <a:cs typeface="Times New Roman" panose="02020603050405020304" pitchFamily="18" charset="0"/>
            </a:endParaRPr>
          </a:p>
        </p:txBody>
      </p:sp>
      <p:sp>
        <p:nvSpPr>
          <p:cNvPr id="161" name="Freeform 10"/>
          <p:cNvSpPr>
            <a:spLocks noEditPoints="1"/>
          </p:cNvSpPr>
          <p:nvPr/>
        </p:nvSpPr>
        <p:spPr bwMode="auto">
          <a:xfrm>
            <a:off x="4487545" y="2263775"/>
            <a:ext cx="563880" cy="448945"/>
          </a:xfrm>
          <a:custGeom>
            <a:avLst/>
            <a:gdLst>
              <a:gd name="T0" fmla="*/ 87 w 782"/>
              <a:gd name="T1" fmla="*/ 232 h 493"/>
              <a:gd name="T2" fmla="*/ 195 w 782"/>
              <a:gd name="T3" fmla="*/ 0 h 493"/>
              <a:gd name="T4" fmla="*/ 724 w 782"/>
              <a:gd name="T5" fmla="*/ 467 h 493"/>
              <a:gd name="T6" fmla="*/ 612 w 782"/>
              <a:gd name="T7" fmla="*/ 369 h 493"/>
              <a:gd name="T8" fmla="*/ 565 w 782"/>
              <a:gd name="T9" fmla="*/ 349 h 493"/>
              <a:gd name="T10" fmla="*/ 605 w 782"/>
              <a:gd name="T11" fmla="*/ 354 h 493"/>
              <a:gd name="T12" fmla="*/ 366 w 782"/>
              <a:gd name="T13" fmla="*/ 366 h 493"/>
              <a:gd name="T14" fmla="*/ 372 w 782"/>
              <a:gd name="T15" fmla="*/ 348 h 493"/>
              <a:gd name="T16" fmla="*/ 410 w 782"/>
              <a:gd name="T17" fmla="*/ 351 h 493"/>
              <a:gd name="T18" fmla="*/ 409 w 782"/>
              <a:gd name="T19" fmla="*/ 406 h 493"/>
              <a:gd name="T20" fmla="*/ 362 w 782"/>
              <a:gd name="T21" fmla="*/ 405 h 493"/>
              <a:gd name="T22" fmla="*/ 288 w 782"/>
              <a:gd name="T23" fmla="*/ 400 h 493"/>
              <a:gd name="T24" fmla="*/ 339 w 782"/>
              <a:gd name="T25" fmla="*/ 389 h 493"/>
              <a:gd name="T26" fmla="*/ 322 w 782"/>
              <a:gd name="T27" fmla="*/ 409 h 493"/>
              <a:gd name="T28" fmla="*/ 302 w 782"/>
              <a:gd name="T29" fmla="*/ 353 h 493"/>
              <a:gd name="T30" fmla="*/ 345 w 782"/>
              <a:gd name="T31" fmla="*/ 351 h 493"/>
              <a:gd name="T32" fmla="*/ 213 w 782"/>
              <a:gd name="T33" fmla="*/ 402 h 493"/>
              <a:gd name="T34" fmla="*/ 267 w 782"/>
              <a:gd name="T35" fmla="*/ 387 h 493"/>
              <a:gd name="T36" fmla="*/ 213 w 782"/>
              <a:gd name="T37" fmla="*/ 406 h 493"/>
              <a:gd name="T38" fmla="*/ 199 w 782"/>
              <a:gd name="T39" fmla="*/ 369 h 493"/>
              <a:gd name="T40" fmla="*/ 214 w 782"/>
              <a:gd name="T41" fmla="*/ 348 h 493"/>
              <a:gd name="T42" fmla="*/ 233 w 782"/>
              <a:gd name="T43" fmla="*/ 361 h 493"/>
              <a:gd name="T44" fmla="*/ 280 w 782"/>
              <a:gd name="T45" fmla="*/ 350 h 493"/>
              <a:gd name="T46" fmla="*/ 273 w 782"/>
              <a:gd name="T47" fmla="*/ 367 h 493"/>
              <a:gd name="T48" fmla="*/ 159 w 782"/>
              <a:gd name="T49" fmla="*/ 452 h 493"/>
              <a:gd name="T50" fmla="*/ 107 w 782"/>
              <a:gd name="T51" fmla="*/ 448 h 493"/>
              <a:gd name="T52" fmla="*/ 137 w 782"/>
              <a:gd name="T53" fmla="*/ 424 h 493"/>
              <a:gd name="T54" fmla="*/ 188 w 782"/>
              <a:gd name="T55" fmla="*/ 402 h 493"/>
              <a:gd name="T56" fmla="*/ 142 w 782"/>
              <a:gd name="T57" fmla="*/ 409 h 493"/>
              <a:gd name="T58" fmla="*/ 153 w 782"/>
              <a:gd name="T59" fmla="*/ 385 h 493"/>
              <a:gd name="T60" fmla="*/ 196 w 782"/>
              <a:gd name="T61" fmla="*/ 389 h 493"/>
              <a:gd name="T62" fmla="*/ 407 w 782"/>
              <a:gd name="T63" fmla="*/ 455 h 493"/>
              <a:gd name="T64" fmla="*/ 200 w 782"/>
              <a:gd name="T65" fmla="*/ 458 h 493"/>
              <a:gd name="T66" fmla="*/ 203 w 782"/>
              <a:gd name="T67" fmla="*/ 427 h 493"/>
              <a:gd name="T68" fmla="*/ 402 w 782"/>
              <a:gd name="T69" fmla="*/ 423 h 493"/>
              <a:gd name="T70" fmla="*/ 411 w 782"/>
              <a:gd name="T71" fmla="*/ 448 h 493"/>
              <a:gd name="T72" fmla="*/ 438 w 782"/>
              <a:gd name="T73" fmla="*/ 347 h 493"/>
              <a:gd name="T74" fmla="*/ 471 w 782"/>
              <a:gd name="T75" fmla="*/ 369 h 493"/>
              <a:gd name="T76" fmla="*/ 434 w 782"/>
              <a:gd name="T77" fmla="*/ 366 h 493"/>
              <a:gd name="T78" fmla="*/ 484 w 782"/>
              <a:gd name="T79" fmla="*/ 395 h 493"/>
              <a:gd name="T80" fmla="*/ 473 w 782"/>
              <a:gd name="T81" fmla="*/ 409 h 493"/>
              <a:gd name="T82" fmla="*/ 437 w 782"/>
              <a:gd name="T83" fmla="*/ 404 h 493"/>
              <a:gd name="T84" fmla="*/ 440 w 782"/>
              <a:gd name="T85" fmla="*/ 451 h 493"/>
              <a:gd name="T86" fmla="*/ 438 w 782"/>
              <a:gd name="T87" fmla="*/ 428 h 493"/>
              <a:gd name="T88" fmla="*/ 447 w 782"/>
              <a:gd name="T89" fmla="*/ 423 h 493"/>
              <a:gd name="T90" fmla="*/ 483 w 782"/>
              <a:gd name="T91" fmla="*/ 424 h 493"/>
              <a:gd name="T92" fmla="*/ 502 w 782"/>
              <a:gd name="T93" fmla="*/ 363 h 493"/>
              <a:gd name="T94" fmla="*/ 536 w 782"/>
              <a:gd name="T95" fmla="*/ 350 h 493"/>
              <a:gd name="T96" fmla="*/ 547 w 782"/>
              <a:gd name="T97" fmla="*/ 366 h 493"/>
              <a:gd name="T98" fmla="*/ 519 w 782"/>
              <a:gd name="T99" fmla="*/ 405 h 493"/>
              <a:gd name="T100" fmla="*/ 559 w 782"/>
              <a:gd name="T101" fmla="*/ 389 h 493"/>
              <a:gd name="T102" fmla="*/ 564 w 782"/>
              <a:gd name="T103" fmla="*/ 408 h 493"/>
              <a:gd name="T104" fmla="*/ 588 w 782"/>
              <a:gd name="T105" fmla="*/ 453 h 493"/>
              <a:gd name="T106" fmla="*/ 548 w 782"/>
              <a:gd name="T107" fmla="*/ 457 h 493"/>
              <a:gd name="T108" fmla="*/ 536 w 782"/>
              <a:gd name="T109" fmla="*/ 423 h 493"/>
              <a:gd name="T110" fmla="*/ 588 w 782"/>
              <a:gd name="T111" fmla="*/ 448 h 493"/>
              <a:gd name="T112" fmla="*/ 591 w 782"/>
              <a:gd name="T113" fmla="*/ 382 h 493"/>
              <a:gd name="T114" fmla="*/ 635 w 782"/>
              <a:gd name="T115" fmla="*/ 409 h 493"/>
              <a:gd name="T116" fmla="*/ 616 w 782"/>
              <a:gd name="T117" fmla="*/ 449 h 493"/>
              <a:gd name="T118" fmla="*/ 639 w 782"/>
              <a:gd name="T119" fmla="*/ 423 h 493"/>
              <a:gd name="T120" fmla="*/ 670 w 782"/>
              <a:gd name="T121" fmla="*/ 449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2" h="493">
                <a:moveTo>
                  <a:pt x="111" y="206"/>
                </a:moveTo>
                <a:cubicBezTo>
                  <a:pt x="91" y="187"/>
                  <a:pt x="91" y="152"/>
                  <a:pt x="111" y="134"/>
                </a:cubicBezTo>
                <a:cubicBezTo>
                  <a:pt x="97" y="136"/>
                  <a:pt x="84" y="151"/>
                  <a:pt x="84" y="170"/>
                </a:cubicBezTo>
                <a:cubicBezTo>
                  <a:pt x="84" y="188"/>
                  <a:pt x="97" y="203"/>
                  <a:pt x="111" y="206"/>
                </a:cubicBezTo>
                <a:close/>
                <a:moveTo>
                  <a:pt x="698" y="170"/>
                </a:moveTo>
                <a:cubicBezTo>
                  <a:pt x="698" y="151"/>
                  <a:pt x="685" y="136"/>
                  <a:pt x="671" y="134"/>
                </a:cubicBezTo>
                <a:cubicBezTo>
                  <a:pt x="691" y="152"/>
                  <a:pt x="691" y="187"/>
                  <a:pt x="671" y="206"/>
                </a:cubicBezTo>
                <a:cubicBezTo>
                  <a:pt x="685" y="203"/>
                  <a:pt x="698" y="188"/>
                  <a:pt x="698" y="170"/>
                </a:cubicBezTo>
                <a:close/>
                <a:moveTo>
                  <a:pt x="696" y="232"/>
                </a:moveTo>
                <a:cubicBezTo>
                  <a:pt x="716" y="224"/>
                  <a:pt x="737" y="200"/>
                  <a:pt x="737" y="170"/>
                </a:cubicBezTo>
                <a:cubicBezTo>
                  <a:pt x="737" y="139"/>
                  <a:pt x="716" y="115"/>
                  <a:pt x="696" y="108"/>
                </a:cubicBezTo>
                <a:cubicBezTo>
                  <a:pt x="712" y="124"/>
                  <a:pt x="723" y="147"/>
                  <a:pt x="723" y="170"/>
                </a:cubicBezTo>
                <a:cubicBezTo>
                  <a:pt x="723" y="193"/>
                  <a:pt x="712" y="215"/>
                  <a:pt x="696" y="232"/>
                </a:cubicBezTo>
                <a:close/>
                <a:moveTo>
                  <a:pt x="87" y="232"/>
                </a:moveTo>
                <a:cubicBezTo>
                  <a:pt x="70" y="215"/>
                  <a:pt x="59" y="193"/>
                  <a:pt x="59" y="170"/>
                </a:cubicBezTo>
                <a:cubicBezTo>
                  <a:pt x="59" y="147"/>
                  <a:pt x="70" y="124"/>
                  <a:pt x="87" y="108"/>
                </a:cubicBezTo>
                <a:cubicBezTo>
                  <a:pt x="66" y="115"/>
                  <a:pt x="45" y="139"/>
                  <a:pt x="46" y="170"/>
                </a:cubicBezTo>
                <a:cubicBezTo>
                  <a:pt x="45" y="200"/>
                  <a:pt x="66" y="224"/>
                  <a:pt x="87" y="232"/>
                </a:cubicBezTo>
                <a:close/>
                <a:moveTo>
                  <a:pt x="714" y="448"/>
                </a:moveTo>
                <a:cubicBezTo>
                  <a:pt x="706" y="438"/>
                  <a:pt x="697" y="428"/>
                  <a:pt x="689" y="419"/>
                </a:cubicBezTo>
                <a:cubicBezTo>
                  <a:pt x="671" y="397"/>
                  <a:pt x="653" y="376"/>
                  <a:pt x="635" y="355"/>
                </a:cubicBezTo>
                <a:cubicBezTo>
                  <a:pt x="634" y="354"/>
                  <a:pt x="633" y="353"/>
                  <a:pt x="632" y="352"/>
                </a:cubicBezTo>
                <a:cubicBezTo>
                  <a:pt x="629" y="347"/>
                  <a:pt x="623" y="345"/>
                  <a:pt x="617" y="343"/>
                </a:cubicBezTo>
                <a:cubicBezTo>
                  <a:pt x="612" y="341"/>
                  <a:pt x="606" y="339"/>
                  <a:pt x="599" y="339"/>
                </a:cubicBezTo>
                <a:cubicBezTo>
                  <a:pt x="621" y="333"/>
                  <a:pt x="637" y="314"/>
                  <a:pt x="637" y="291"/>
                </a:cubicBezTo>
                <a:cubicBezTo>
                  <a:pt x="637" y="50"/>
                  <a:pt x="637" y="50"/>
                  <a:pt x="637" y="50"/>
                </a:cubicBezTo>
                <a:cubicBezTo>
                  <a:pt x="637" y="22"/>
                  <a:pt x="614" y="0"/>
                  <a:pt x="587" y="0"/>
                </a:cubicBezTo>
                <a:cubicBezTo>
                  <a:pt x="195" y="0"/>
                  <a:pt x="195" y="0"/>
                  <a:pt x="195" y="0"/>
                </a:cubicBezTo>
                <a:cubicBezTo>
                  <a:pt x="168" y="0"/>
                  <a:pt x="145" y="22"/>
                  <a:pt x="145" y="50"/>
                </a:cubicBezTo>
                <a:cubicBezTo>
                  <a:pt x="145" y="291"/>
                  <a:pt x="145" y="291"/>
                  <a:pt x="145" y="291"/>
                </a:cubicBezTo>
                <a:cubicBezTo>
                  <a:pt x="145" y="314"/>
                  <a:pt x="161" y="334"/>
                  <a:pt x="183" y="339"/>
                </a:cubicBezTo>
                <a:cubicBezTo>
                  <a:pt x="171" y="340"/>
                  <a:pt x="157" y="344"/>
                  <a:pt x="149" y="354"/>
                </a:cubicBezTo>
                <a:cubicBezTo>
                  <a:pt x="143" y="361"/>
                  <a:pt x="136" y="369"/>
                  <a:pt x="130" y="377"/>
                </a:cubicBezTo>
                <a:cubicBezTo>
                  <a:pt x="111" y="399"/>
                  <a:pt x="91" y="422"/>
                  <a:pt x="72" y="446"/>
                </a:cubicBezTo>
                <a:cubicBezTo>
                  <a:pt x="67" y="451"/>
                  <a:pt x="58" y="459"/>
                  <a:pt x="58" y="467"/>
                </a:cubicBezTo>
                <a:cubicBezTo>
                  <a:pt x="58" y="489"/>
                  <a:pt x="58" y="478"/>
                  <a:pt x="58" y="478"/>
                </a:cubicBezTo>
                <a:cubicBezTo>
                  <a:pt x="58" y="481"/>
                  <a:pt x="59" y="483"/>
                  <a:pt x="60" y="485"/>
                </a:cubicBezTo>
                <a:cubicBezTo>
                  <a:pt x="65" y="492"/>
                  <a:pt x="75" y="493"/>
                  <a:pt x="83" y="493"/>
                </a:cubicBezTo>
                <a:cubicBezTo>
                  <a:pt x="94" y="493"/>
                  <a:pt x="667" y="493"/>
                  <a:pt x="684" y="493"/>
                </a:cubicBezTo>
                <a:cubicBezTo>
                  <a:pt x="693" y="493"/>
                  <a:pt x="702" y="492"/>
                  <a:pt x="711" y="490"/>
                </a:cubicBezTo>
                <a:cubicBezTo>
                  <a:pt x="716" y="489"/>
                  <a:pt x="723" y="486"/>
                  <a:pt x="724" y="479"/>
                </a:cubicBezTo>
                <a:cubicBezTo>
                  <a:pt x="724" y="456"/>
                  <a:pt x="724" y="467"/>
                  <a:pt x="724" y="467"/>
                </a:cubicBezTo>
                <a:cubicBezTo>
                  <a:pt x="725" y="462"/>
                  <a:pt x="722" y="457"/>
                  <a:pt x="718" y="453"/>
                </a:cubicBezTo>
                <a:cubicBezTo>
                  <a:pt x="717" y="451"/>
                  <a:pt x="715" y="449"/>
                  <a:pt x="714" y="448"/>
                </a:cubicBezTo>
                <a:close/>
                <a:moveTo>
                  <a:pt x="164" y="299"/>
                </a:moveTo>
                <a:cubicBezTo>
                  <a:pt x="164" y="64"/>
                  <a:pt x="164" y="53"/>
                  <a:pt x="164" y="53"/>
                </a:cubicBezTo>
                <a:cubicBezTo>
                  <a:pt x="164" y="39"/>
                  <a:pt x="175" y="16"/>
                  <a:pt x="189" y="16"/>
                </a:cubicBezTo>
                <a:cubicBezTo>
                  <a:pt x="570" y="16"/>
                  <a:pt x="593" y="16"/>
                  <a:pt x="593" y="16"/>
                </a:cubicBezTo>
                <a:cubicBezTo>
                  <a:pt x="607" y="16"/>
                  <a:pt x="618" y="39"/>
                  <a:pt x="618" y="53"/>
                </a:cubicBezTo>
                <a:cubicBezTo>
                  <a:pt x="618" y="268"/>
                  <a:pt x="618" y="299"/>
                  <a:pt x="618" y="299"/>
                </a:cubicBezTo>
                <a:cubicBezTo>
                  <a:pt x="618" y="313"/>
                  <a:pt x="607" y="325"/>
                  <a:pt x="593" y="325"/>
                </a:cubicBezTo>
                <a:cubicBezTo>
                  <a:pt x="212" y="325"/>
                  <a:pt x="189" y="325"/>
                  <a:pt x="189" y="325"/>
                </a:cubicBezTo>
                <a:cubicBezTo>
                  <a:pt x="175" y="325"/>
                  <a:pt x="164" y="302"/>
                  <a:pt x="164" y="287"/>
                </a:cubicBezTo>
                <a:lnTo>
                  <a:pt x="164" y="299"/>
                </a:lnTo>
                <a:close/>
                <a:moveTo>
                  <a:pt x="613" y="367"/>
                </a:moveTo>
                <a:cubicBezTo>
                  <a:pt x="613" y="367"/>
                  <a:pt x="613" y="368"/>
                  <a:pt x="612" y="369"/>
                </a:cubicBezTo>
                <a:cubicBezTo>
                  <a:pt x="612" y="369"/>
                  <a:pt x="612" y="369"/>
                  <a:pt x="612" y="369"/>
                </a:cubicBezTo>
                <a:cubicBezTo>
                  <a:pt x="612" y="369"/>
                  <a:pt x="612" y="369"/>
                  <a:pt x="612" y="369"/>
                </a:cubicBezTo>
                <a:cubicBezTo>
                  <a:pt x="612" y="369"/>
                  <a:pt x="612" y="369"/>
                  <a:pt x="612" y="369"/>
                </a:cubicBezTo>
                <a:cubicBezTo>
                  <a:pt x="612" y="369"/>
                  <a:pt x="612" y="369"/>
                  <a:pt x="611" y="369"/>
                </a:cubicBezTo>
                <a:cubicBezTo>
                  <a:pt x="611" y="369"/>
                  <a:pt x="611" y="369"/>
                  <a:pt x="611" y="369"/>
                </a:cubicBezTo>
                <a:cubicBezTo>
                  <a:pt x="611" y="369"/>
                  <a:pt x="611" y="369"/>
                  <a:pt x="610" y="369"/>
                </a:cubicBezTo>
                <a:cubicBezTo>
                  <a:pt x="608" y="371"/>
                  <a:pt x="604" y="371"/>
                  <a:pt x="600" y="371"/>
                </a:cubicBezTo>
                <a:cubicBezTo>
                  <a:pt x="584" y="371"/>
                  <a:pt x="584" y="371"/>
                  <a:pt x="584" y="371"/>
                </a:cubicBezTo>
                <a:cubicBezTo>
                  <a:pt x="580" y="371"/>
                  <a:pt x="577" y="370"/>
                  <a:pt x="574" y="369"/>
                </a:cubicBezTo>
                <a:cubicBezTo>
                  <a:pt x="573" y="368"/>
                  <a:pt x="572" y="367"/>
                  <a:pt x="571" y="367"/>
                </a:cubicBezTo>
                <a:cubicBezTo>
                  <a:pt x="570" y="366"/>
                  <a:pt x="569" y="365"/>
                  <a:pt x="569" y="365"/>
                </a:cubicBezTo>
                <a:cubicBezTo>
                  <a:pt x="568" y="363"/>
                  <a:pt x="568" y="363"/>
                  <a:pt x="568" y="363"/>
                </a:cubicBezTo>
                <a:cubicBezTo>
                  <a:pt x="566" y="360"/>
                  <a:pt x="564" y="357"/>
                  <a:pt x="563" y="354"/>
                </a:cubicBezTo>
                <a:cubicBezTo>
                  <a:pt x="561" y="351"/>
                  <a:pt x="563" y="350"/>
                  <a:pt x="565" y="349"/>
                </a:cubicBezTo>
                <a:cubicBezTo>
                  <a:pt x="565" y="349"/>
                  <a:pt x="566" y="349"/>
                  <a:pt x="566" y="349"/>
                </a:cubicBezTo>
                <a:cubicBezTo>
                  <a:pt x="567" y="348"/>
                  <a:pt x="569" y="348"/>
                  <a:pt x="570" y="348"/>
                </a:cubicBezTo>
                <a:cubicBezTo>
                  <a:pt x="573" y="348"/>
                  <a:pt x="573" y="348"/>
                  <a:pt x="573" y="348"/>
                </a:cubicBezTo>
                <a:cubicBezTo>
                  <a:pt x="573" y="348"/>
                  <a:pt x="573" y="348"/>
                  <a:pt x="573" y="348"/>
                </a:cubicBezTo>
                <a:cubicBezTo>
                  <a:pt x="577" y="348"/>
                  <a:pt x="581" y="348"/>
                  <a:pt x="586" y="348"/>
                </a:cubicBezTo>
                <a:cubicBezTo>
                  <a:pt x="586" y="348"/>
                  <a:pt x="586" y="348"/>
                  <a:pt x="586" y="348"/>
                </a:cubicBezTo>
                <a:cubicBezTo>
                  <a:pt x="590" y="348"/>
                  <a:pt x="590" y="348"/>
                  <a:pt x="590" y="348"/>
                </a:cubicBezTo>
                <a:cubicBezTo>
                  <a:pt x="592" y="348"/>
                  <a:pt x="594" y="348"/>
                  <a:pt x="595" y="348"/>
                </a:cubicBezTo>
                <a:cubicBezTo>
                  <a:pt x="596" y="349"/>
                  <a:pt x="597" y="349"/>
                  <a:pt x="598" y="349"/>
                </a:cubicBezTo>
                <a:cubicBezTo>
                  <a:pt x="598" y="349"/>
                  <a:pt x="598" y="349"/>
                  <a:pt x="598" y="349"/>
                </a:cubicBezTo>
                <a:cubicBezTo>
                  <a:pt x="598" y="350"/>
                  <a:pt x="598" y="350"/>
                  <a:pt x="599" y="350"/>
                </a:cubicBezTo>
                <a:cubicBezTo>
                  <a:pt x="599" y="350"/>
                  <a:pt x="599" y="350"/>
                  <a:pt x="599" y="350"/>
                </a:cubicBezTo>
                <a:cubicBezTo>
                  <a:pt x="600" y="350"/>
                  <a:pt x="602" y="351"/>
                  <a:pt x="603" y="351"/>
                </a:cubicBezTo>
                <a:cubicBezTo>
                  <a:pt x="604" y="352"/>
                  <a:pt x="604" y="353"/>
                  <a:pt x="605" y="354"/>
                </a:cubicBezTo>
                <a:cubicBezTo>
                  <a:pt x="608" y="359"/>
                  <a:pt x="608" y="359"/>
                  <a:pt x="608" y="359"/>
                </a:cubicBezTo>
                <a:cubicBezTo>
                  <a:pt x="609" y="360"/>
                  <a:pt x="611" y="362"/>
                  <a:pt x="612" y="364"/>
                </a:cubicBezTo>
                <a:cubicBezTo>
                  <a:pt x="612" y="364"/>
                  <a:pt x="612" y="364"/>
                  <a:pt x="612" y="364"/>
                </a:cubicBezTo>
                <a:cubicBezTo>
                  <a:pt x="613" y="365"/>
                  <a:pt x="613" y="366"/>
                  <a:pt x="613" y="367"/>
                </a:cubicBezTo>
                <a:close/>
                <a:moveTo>
                  <a:pt x="410" y="363"/>
                </a:moveTo>
                <a:cubicBezTo>
                  <a:pt x="410" y="364"/>
                  <a:pt x="410" y="364"/>
                  <a:pt x="410" y="365"/>
                </a:cubicBezTo>
                <a:cubicBezTo>
                  <a:pt x="406" y="371"/>
                  <a:pt x="392" y="369"/>
                  <a:pt x="386" y="369"/>
                </a:cubicBezTo>
                <a:cubicBezTo>
                  <a:pt x="383" y="369"/>
                  <a:pt x="380" y="369"/>
                  <a:pt x="377" y="369"/>
                </a:cubicBezTo>
                <a:cubicBezTo>
                  <a:pt x="374" y="369"/>
                  <a:pt x="370" y="369"/>
                  <a:pt x="367" y="367"/>
                </a:cubicBezTo>
                <a:cubicBezTo>
                  <a:pt x="367" y="367"/>
                  <a:pt x="367" y="367"/>
                  <a:pt x="367" y="367"/>
                </a:cubicBezTo>
                <a:cubicBezTo>
                  <a:pt x="367" y="366"/>
                  <a:pt x="367" y="366"/>
                  <a:pt x="367" y="366"/>
                </a:cubicBezTo>
                <a:cubicBezTo>
                  <a:pt x="366" y="366"/>
                  <a:pt x="366" y="366"/>
                  <a:pt x="366" y="366"/>
                </a:cubicBezTo>
                <a:cubicBezTo>
                  <a:pt x="366" y="366"/>
                  <a:pt x="366" y="366"/>
                  <a:pt x="366" y="366"/>
                </a:cubicBezTo>
                <a:cubicBezTo>
                  <a:pt x="366" y="366"/>
                  <a:pt x="366" y="366"/>
                  <a:pt x="366" y="366"/>
                </a:cubicBezTo>
                <a:cubicBezTo>
                  <a:pt x="366" y="365"/>
                  <a:pt x="366" y="365"/>
                  <a:pt x="366" y="365"/>
                </a:cubicBezTo>
                <a:cubicBezTo>
                  <a:pt x="366" y="364"/>
                  <a:pt x="366" y="364"/>
                  <a:pt x="366" y="363"/>
                </a:cubicBezTo>
                <a:cubicBezTo>
                  <a:pt x="366" y="363"/>
                  <a:pt x="366" y="363"/>
                  <a:pt x="366" y="363"/>
                </a:cubicBezTo>
                <a:cubicBezTo>
                  <a:pt x="366" y="362"/>
                  <a:pt x="366" y="361"/>
                  <a:pt x="366" y="361"/>
                </a:cubicBezTo>
                <a:cubicBezTo>
                  <a:pt x="366" y="360"/>
                  <a:pt x="366" y="360"/>
                  <a:pt x="366" y="360"/>
                </a:cubicBezTo>
                <a:cubicBezTo>
                  <a:pt x="366" y="358"/>
                  <a:pt x="366" y="355"/>
                  <a:pt x="367" y="353"/>
                </a:cubicBezTo>
                <a:cubicBezTo>
                  <a:pt x="367" y="352"/>
                  <a:pt x="367" y="352"/>
                  <a:pt x="367" y="352"/>
                </a:cubicBezTo>
                <a:cubicBezTo>
                  <a:pt x="367" y="352"/>
                  <a:pt x="367" y="351"/>
                  <a:pt x="368" y="350"/>
                </a:cubicBezTo>
                <a:cubicBezTo>
                  <a:pt x="369" y="350"/>
                  <a:pt x="369" y="349"/>
                  <a:pt x="370" y="349"/>
                </a:cubicBezTo>
                <a:cubicBezTo>
                  <a:pt x="370" y="349"/>
                  <a:pt x="370" y="349"/>
                  <a:pt x="370" y="349"/>
                </a:cubicBezTo>
                <a:cubicBezTo>
                  <a:pt x="370" y="349"/>
                  <a:pt x="370" y="348"/>
                  <a:pt x="370" y="348"/>
                </a:cubicBezTo>
                <a:cubicBezTo>
                  <a:pt x="370" y="348"/>
                  <a:pt x="371" y="348"/>
                  <a:pt x="371" y="348"/>
                </a:cubicBezTo>
                <a:cubicBezTo>
                  <a:pt x="371" y="348"/>
                  <a:pt x="371" y="348"/>
                  <a:pt x="371" y="348"/>
                </a:cubicBezTo>
                <a:cubicBezTo>
                  <a:pt x="371" y="348"/>
                  <a:pt x="372" y="348"/>
                  <a:pt x="372" y="348"/>
                </a:cubicBezTo>
                <a:cubicBezTo>
                  <a:pt x="372" y="348"/>
                  <a:pt x="372" y="348"/>
                  <a:pt x="373" y="348"/>
                </a:cubicBezTo>
                <a:cubicBezTo>
                  <a:pt x="373" y="347"/>
                  <a:pt x="373" y="347"/>
                  <a:pt x="374" y="347"/>
                </a:cubicBezTo>
                <a:cubicBezTo>
                  <a:pt x="374" y="347"/>
                  <a:pt x="374" y="347"/>
                  <a:pt x="374" y="347"/>
                </a:cubicBezTo>
                <a:cubicBezTo>
                  <a:pt x="374" y="347"/>
                  <a:pt x="374" y="347"/>
                  <a:pt x="374" y="347"/>
                </a:cubicBezTo>
                <a:cubicBezTo>
                  <a:pt x="375" y="347"/>
                  <a:pt x="375" y="347"/>
                  <a:pt x="375" y="347"/>
                </a:cubicBezTo>
                <a:cubicBezTo>
                  <a:pt x="376" y="347"/>
                  <a:pt x="377" y="347"/>
                  <a:pt x="378" y="347"/>
                </a:cubicBezTo>
                <a:cubicBezTo>
                  <a:pt x="379" y="347"/>
                  <a:pt x="379" y="347"/>
                  <a:pt x="379" y="347"/>
                </a:cubicBezTo>
                <a:cubicBezTo>
                  <a:pt x="380" y="347"/>
                  <a:pt x="382" y="347"/>
                  <a:pt x="383" y="347"/>
                </a:cubicBezTo>
                <a:cubicBezTo>
                  <a:pt x="399" y="347"/>
                  <a:pt x="399" y="347"/>
                  <a:pt x="399" y="347"/>
                </a:cubicBezTo>
                <a:cubicBezTo>
                  <a:pt x="399" y="347"/>
                  <a:pt x="399" y="347"/>
                  <a:pt x="400" y="347"/>
                </a:cubicBezTo>
                <a:cubicBezTo>
                  <a:pt x="400" y="347"/>
                  <a:pt x="400" y="347"/>
                  <a:pt x="400" y="347"/>
                </a:cubicBezTo>
                <a:cubicBezTo>
                  <a:pt x="401" y="347"/>
                  <a:pt x="401" y="347"/>
                  <a:pt x="402" y="347"/>
                </a:cubicBezTo>
                <a:cubicBezTo>
                  <a:pt x="405" y="347"/>
                  <a:pt x="408" y="348"/>
                  <a:pt x="409" y="351"/>
                </a:cubicBezTo>
                <a:cubicBezTo>
                  <a:pt x="410" y="351"/>
                  <a:pt x="410" y="351"/>
                  <a:pt x="410" y="351"/>
                </a:cubicBezTo>
                <a:cubicBezTo>
                  <a:pt x="410" y="351"/>
                  <a:pt x="410" y="351"/>
                  <a:pt x="410" y="351"/>
                </a:cubicBezTo>
                <a:cubicBezTo>
                  <a:pt x="411" y="355"/>
                  <a:pt x="410" y="359"/>
                  <a:pt x="410" y="362"/>
                </a:cubicBezTo>
                <a:cubicBezTo>
                  <a:pt x="410" y="363"/>
                  <a:pt x="410" y="363"/>
                  <a:pt x="410" y="363"/>
                </a:cubicBezTo>
                <a:cubicBezTo>
                  <a:pt x="410" y="363"/>
                  <a:pt x="410" y="363"/>
                  <a:pt x="410" y="363"/>
                </a:cubicBezTo>
                <a:close/>
                <a:moveTo>
                  <a:pt x="387" y="381"/>
                </a:moveTo>
                <a:cubicBezTo>
                  <a:pt x="393" y="381"/>
                  <a:pt x="407" y="380"/>
                  <a:pt x="410" y="386"/>
                </a:cubicBezTo>
                <a:cubicBezTo>
                  <a:pt x="410" y="387"/>
                  <a:pt x="411" y="387"/>
                  <a:pt x="411" y="388"/>
                </a:cubicBezTo>
                <a:cubicBezTo>
                  <a:pt x="411" y="395"/>
                  <a:pt x="411" y="395"/>
                  <a:pt x="411" y="395"/>
                </a:cubicBezTo>
                <a:cubicBezTo>
                  <a:pt x="411" y="397"/>
                  <a:pt x="411" y="399"/>
                  <a:pt x="411" y="401"/>
                </a:cubicBezTo>
                <a:cubicBezTo>
                  <a:pt x="411" y="401"/>
                  <a:pt x="411" y="401"/>
                  <a:pt x="411" y="401"/>
                </a:cubicBezTo>
                <a:cubicBezTo>
                  <a:pt x="411" y="402"/>
                  <a:pt x="411" y="402"/>
                  <a:pt x="411" y="402"/>
                </a:cubicBezTo>
                <a:cubicBezTo>
                  <a:pt x="411" y="402"/>
                  <a:pt x="410" y="404"/>
                  <a:pt x="410" y="404"/>
                </a:cubicBezTo>
                <a:cubicBezTo>
                  <a:pt x="409" y="405"/>
                  <a:pt x="409" y="405"/>
                  <a:pt x="409" y="405"/>
                </a:cubicBezTo>
                <a:cubicBezTo>
                  <a:pt x="409" y="405"/>
                  <a:pt x="409" y="405"/>
                  <a:pt x="409" y="406"/>
                </a:cubicBezTo>
                <a:cubicBezTo>
                  <a:pt x="409" y="406"/>
                  <a:pt x="409" y="406"/>
                  <a:pt x="409" y="406"/>
                </a:cubicBezTo>
                <a:cubicBezTo>
                  <a:pt x="407" y="407"/>
                  <a:pt x="405" y="408"/>
                  <a:pt x="403" y="409"/>
                </a:cubicBezTo>
                <a:cubicBezTo>
                  <a:pt x="403" y="409"/>
                  <a:pt x="403" y="409"/>
                  <a:pt x="403" y="409"/>
                </a:cubicBezTo>
                <a:cubicBezTo>
                  <a:pt x="403" y="409"/>
                  <a:pt x="403" y="409"/>
                  <a:pt x="403" y="409"/>
                </a:cubicBezTo>
                <a:cubicBezTo>
                  <a:pt x="402" y="409"/>
                  <a:pt x="401" y="409"/>
                  <a:pt x="401" y="409"/>
                </a:cubicBezTo>
                <a:cubicBezTo>
                  <a:pt x="400" y="409"/>
                  <a:pt x="400" y="409"/>
                  <a:pt x="400" y="409"/>
                </a:cubicBezTo>
                <a:cubicBezTo>
                  <a:pt x="399" y="409"/>
                  <a:pt x="398" y="409"/>
                  <a:pt x="398" y="409"/>
                </a:cubicBezTo>
                <a:cubicBezTo>
                  <a:pt x="398" y="409"/>
                  <a:pt x="398" y="409"/>
                  <a:pt x="398" y="409"/>
                </a:cubicBezTo>
                <a:cubicBezTo>
                  <a:pt x="373" y="409"/>
                  <a:pt x="373" y="409"/>
                  <a:pt x="373" y="409"/>
                </a:cubicBezTo>
                <a:cubicBezTo>
                  <a:pt x="371" y="409"/>
                  <a:pt x="367" y="409"/>
                  <a:pt x="364" y="407"/>
                </a:cubicBezTo>
                <a:cubicBezTo>
                  <a:pt x="364" y="407"/>
                  <a:pt x="364" y="407"/>
                  <a:pt x="364" y="407"/>
                </a:cubicBezTo>
                <a:cubicBezTo>
                  <a:pt x="364" y="407"/>
                  <a:pt x="364" y="407"/>
                  <a:pt x="364" y="407"/>
                </a:cubicBezTo>
                <a:cubicBezTo>
                  <a:pt x="364" y="407"/>
                  <a:pt x="364" y="406"/>
                  <a:pt x="363" y="406"/>
                </a:cubicBezTo>
                <a:cubicBezTo>
                  <a:pt x="363" y="406"/>
                  <a:pt x="362" y="405"/>
                  <a:pt x="362" y="405"/>
                </a:cubicBezTo>
                <a:cubicBezTo>
                  <a:pt x="362" y="405"/>
                  <a:pt x="362" y="405"/>
                  <a:pt x="362" y="404"/>
                </a:cubicBezTo>
                <a:cubicBezTo>
                  <a:pt x="362" y="404"/>
                  <a:pt x="361" y="403"/>
                  <a:pt x="361" y="402"/>
                </a:cubicBezTo>
                <a:cubicBezTo>
                  <a:pt x="362" y="400"/>
                  <a:pt x="362" y="400"/>
                  <a:pt x="362" y="400"/>
                </a:cubicBezTo>
                <a:cubicBezTo>
                  <a:pt x="362" y="400"/>
                  <a:pt x="362" y="400"/>
                  <a:pt x="362" y="400"/>
                </a:cubicBezTo>
                <a:cubicBezTo>
                  <a:pt x="362" y="396"/>
                  <a:pt x="362" y="392"/>
                  <a:pt x="363" y="388"/>
                </a:cubicBezTo>
                <a:cubicBezTo>
                  <a:pt x="363" y="388"/>
                  <a:pt x="363" y="388"/>
                  <a:pt x="363" y="388"/>
                </a:cubicBezTo>
                <a:cubicBezTo>
                  <a:pt x="363" y="388"/>
                  <a:pt x="363" y="388"/>
                  <a:pt x="363" y="388"/>
                </a:cubicBezTo>
                <a:cubicBezTo>
                  <a:pt x="364" y="379"/>
                  <a:pt x="381" y="381"/>
                  <a:pt x="387" y="381"/>
                </a:cubicBezTo>
                <a:close/>
                <a:moveTo>
                  <a:pt x="289" y="407"/>
                </a:moveTo>
                <a:cubicBezTo>
                  <a:pt x="289" y="407"/>
                  <a:pt x="289" y="407"/>
                  <a:pt x="288" y="406"/>
                </a:cubicBezTo>
                <a:cubicBezTo>
                  <a:pt x="288" y="406"/>
                  <a:pt x="288" y="405"/>
                  <a:pt x="287" y="405"/>
                </a:cubicBezTo>
                <a:cubicBezTo>
                  <a:pt x="287" y="405"/>
                  <a:pt x="287" y="405"/>
                  <a:pt x="287" y="405"/>
                </a:cubicBezTo>
                <a:cubicBezTo>
                  <a:pt x="287" y="404"/>
                  <a:pt x="287" y="403"/>
                  <a:pt x="287" y="402"/>
                </a:cubicBezTo>
                <a:cubicBezTo>
                  <a:pt x="288" y="400"/>
                  <a:pt x="288" y="400"/>
                  <a:pt x="288" y="400"/>
                </a:cubicBezTo>
                <a:cubicBezTo>
                  <a:pt x="288" y="400"/>
                  <a:pt x="288" y="400"/>
                  <a:pt x="288" y="400"/>
                </a:cubicBezTo>
                <a:cubicBezTo>
                  <a:pt x="288" y="400"/>
                  <a:pt x="288" y="399"/>
                  <a:pt x="288" y="399"/>
                </a:cubicBezTo>
                <a:cubicBezTo>
                  <a:pt x="291" y="388"/>
                  <a:pt x="291" y="388"/>
                  <a:pt x="291" y="388"/>
                </a:cubicBezTo>
                <a:cubicBezTo>
                  <a:pt x="291" y="388"/>
                  <a:pt x="291" y="388"/>
                  <a:pt x="292" y="388"/>
                </a:cubicBezTo>
                <a:cubicBezTo>
                  <a:pt x="295" y="380"/>
                  <a:pt x="310" y="381"/>
                  <a:pt x="317" y="381"/>
                </a:cubicBezTo>
                <a:cubicBezTo>
                  <a:pt x="320" y="381"/>
                  <a:pt x="325" y="381"/>
                  <a:pt x="330" y="381"/>
                </a:cubicBezTo>
                <a:cubicBezTo>
                  <a:pt x="331" y="382"/>
                  <a:pt x="332" y="382"/>
                  <a:pt x="333" y="382"/>
                </a:cubicBezTo>
                <a:cubicBezTo>
                  <a:pt x="333" y="382"/>
                  <a:pt x="333" y="382"/>
                  <a:pt x="333" y="382"/>
                </a:cubicBezTo>
                <a:cubicBezTo>
                  <a:pt x="335" y="383"/>
                  <a:pt x="337" y="384"/>
                  <a:pt x="338" y="385"/>
                </a:cubicBezTo>
                <a:cubicBezTo>
                  <a:pt x="338" y="385"/>
                  <a:pt x="338" y="385"/>
                  <a:pt x="338" y="385"/>
                </a:cubicBezTo>
                <a:cubicBezTo>
                  <a:pt x="338" y="386"/>
                  <a:pt x="338" y="386"/>
                  <a:pt x="338" y="386"/>
                </a:cubicBezTo>
                <a:cubicBezTo>
                  <a:pt x="338" y="386"/>
                  <a:pt x="338" y="386"/>
                  <a:pt x="338" y="386"/>
                </a:cubicBezTo>
                <a:cubicBezTo>
                  <a:pt x="339" y="387"/>
                  <a:pt x="339" y="388"/>
                  <a:pt x="339" y="388"/>
                </a:cubicBezTo>
                <a:cubicBezTo>
                  <a:pt x="339" y="389"/>
                  <a:pt x="339" y="389"/>
                  <a:pt x="339" y="389"/>
                </a:cubicBezTo>
                <a:cubicBezTo>
                  <a:pt x="339" y="389"/>
                  <a:pt x="339" y="389"/>
                  <a:pt x="339" y="389"/>
                </a:cubicBezTo>
                <a:cubicBezTo>
                  <a:pt x="338" y="391"/>
                  <a:pt x="338" y="393"/>
                  <a:pt x="338" y="395"/>
                </a:cubicBezTo>
                <a:cubicBezTo>
                  <a:pt x="336" y="402"/>
                  <a:pt x="336" y="402"/>
                  <a:pt x="336" y="402"/>
                </a:cubicBezTo>
                <a:cubicBezTo>
                  <a:pt x="336" y="403"/>
                  <a:pt x="336" y="404"/>
                  <a:pt x="335" y="404"/>
                </a:cubicBezTo>
                <a:cubicBezTo>
                  <a:pt x="335" y="405"/>
                  <a:pt x="335" y="405"/>
                  <a:pt x="335" y="405"/>
                </a:cubicBezTo>
                <a:cubicBezTo>
                  <a:pt x="335" y="405"/>
                  <a:pt x="334" y="405"/>
                  <a:pt x="334" y="405"/>
                </a:cubicBezTo>
                <a:cubicBezTo>
                  <a:pt x="334" y="405"/>
                  <a:pt x="334" y="406"/>
                  <a:pt x="334" y="406"/>
                </a:cubicBezTo>
                <a:cubicBezTo>
                  <a:pt x="332" y="407"/>
                  <a:pt x="329" y="408"/>
                  <a:pt x="327" y="409"/>
                </a:cubicBezTo>
                <a:cubicBezTo>
                  <a:pt x="327" y="409"/>
                  <a:pt x="327" y="409"/>
                  <a:pt x="327" y="409"/>
                </a:cubicBezTo>
                <a:cubicBezTo>
                  <a:pt x="327" y="409"/>
                  <a:pt x="327" y="409"/>
                  <a:pt x="327" y="409"/>
                </a:cubicBezTo>
                <a:cubicBezTo>
                  <a:pt x="327" y="409"/>
                  <a:pt x="326" y="409"/>
                  <a:pt x="325" y="409"/>
                </a:cubicBezTo>
                <a:cubicBezTo>
                  <a:pt x="325" y="409"/>
                  <a:pt x="325" y="409"/>
                  <a:pt x="324" y="409"/>
                </a:cubicBezTo>
                <a:cubicBezTo>
                  <a:pt x="324" y="409"/>
                  <a:pt x="323" y="409"/>
                  <a:pt x="322" y="409"/>
                </a:cubicBezTo>
                <a:cubicBezTo>
                  <a:pt x="322" y="409"/>
                  <a:pt x="322" y="409"/>
                  <a:pt x="322" y="409"/>
                </a:cubicBezTo>
                <a:cubicBezTo>
                  <a:pt x="298" y="409"/>
                  <a:pt x="298" y="409"/>
                  <a:pt x="298" y="409"/>
                </a:cubicBezTo>
                <a:cubicBezTo>
                  <a:pt x="295" y="409"/>
                  <a:pt x="292" y="409"/>
                  <a:pt x="289" y="407"/>
                </a:cubicBezTo>
                <a:cubicBezTo>
                  <a:pt x="289" y="407"/>
                  <a:pt x="289" y="407"/>
                  <a:pt x="289" y="407"/>
                </a:cubicBezTo>
                <a:close/>
                <a:moveTo>
                  <a:pt x="320" y="369"/>
                </a:moveTo>
                <a:cubicBezTo>
                  <a:pt x="316" y="369"/>
                  <a:pt x="312" y="369"/>
                  <a:pt x="309" y="369"/>
                </a:cubicBezTo>
                <a:cubicBezTo>
                  <a:pt x="306" y="369"/>
                  <a:pt x="301" y="369"/>
                  <a:pt x="299" y="366"/>
                </a:cubicBezTo>
                <a:cubicBezTo>
                  <a:pt x="299" y="365"/>
                  <a:pt x="299" y="365"/>
                  <a:pt x="299" y="365"/>
                </a:cubicBezTo>
                <a:cubicBezTo>
                  <a:pt x="299" y="365"/>
                  <a:pt x="299" y="364"/>
                  <a:pt x="299" y="364"/>
                </a:cubicBezTo>
                <a:cubicBezTo>
                  <a:pt x="299" y="364"/>
                  <a:pt x="299" y="364"/>
                  <a:pt x="299" y="363"/>
                </a:cubicBezTo>
                <a:cubicBezTo>
                  <a:pt x="299" y="363"/>
                  <a:pt x="299" y="363"/>
                  <a:pt x="299" y="363"/>
                </a:cubicBezTo>
                <a:cubicBezTo>
                  <a:pt x="299" y="363"/>
                  <a:pt x="299" y="363"/>
                  <a:pt x="299" y="363"/>
                </a:cubicBezTo>
                <a:cubicBezTo>
                  <a:pt x="299" y="362"/>
                  <a:pt x="299" y="361"/>
                  <a:pt x="300" y="361"/>
                </a:cubicBezTo>
                <a:cubicBezTo>
                  <a:pt x="300" y="358"/>
                  <a:pt x="301" y="355"/>
                  <a:pt x="302" y="353"/>
                </a:cubicBezTo>
                <a:cubicBezTo>
                  <a:pt x="302" y="353"/>
                  <a:pt x="302" y="353"/>
                  <a:pt x="302" y="353"/>
                </a:cubicBezTo>
                <a:cubicBezTo>
                  <a:pt x="302" y="352"/>
                  <a:pt x="303" y="351"/>
                  <a:pt x="303" y="350"/>
                </a:cubicBezTo>
                <a:cubicBezTo>
                  <a:pt x="304" y="350"/>
                  <a:pt x="304" y="350"/>
                  <a:pt x="305" y="349"/>
                </a:cubicBezTo>
                <a:cubicBezTo>
                  <a:pt x="306" y="348"/>
                  <a:pt x="308" y="348"/>
                  <a:pt x="310" y="347"/>
                </a:cubicBezTo>
                <a:cubicBezTo>
                  <a:pt x="310" y="347"/>
                  <a:pt x="310" y="347"/>
                  <a:pt x="310" y="347"/>
                </a:cubicBezTo>
                <a:cubicBezTo>
                  <a:pt x="312" y="347"/>
                  <a:pt x="313" y="347"/>
                  <a:pt x="315" y="347"/>
                </a:cubicBezTo>
                <a:cubicBezTo>
                  <a:pt x="317" y="347"/>
                  <a:pt x="317" y="347"/>
                  <a:pt x="317" y="347"/>
                </a:cubicBezTo>
                <a:cubicBezTo>
                  <a:pt x="317" y="347"/>
                  <a:pt x="318" y="347"/>
                  <a:pt x="319" y="347"/>
                </a:cubicBezTo>
                <a:cubicBezTo>
                  <a:pt x="323" y="347"/>
                  <a:pt x="328" y="347"/>
                  <a:pt x="332" y="347"/>
                </a:cubicBezTo>
                <a:cubicBezTo>
                  <a:pt x="333" y="347"/>
                  <a:pt x="334" y="347"/>
                  <a:pt x="334" y="347"/>
                </a:cubicBezTo>
                <a:cubicBezTo>
                  <a:pt x="335" y="347"/>
                  <a:pt x="335" y="347"/>
                  <a:pt x="335" y="347"/>
                </a:cubicBezTo>
                <a:cubicBezTo>
                  <a:pt x="335" y="347"/>
                  <a:pt x="335" y="347"/>
                  <a:pt x="336" y="347"/>
                </a:cubicBezTo>
                <a:cubicBezTo>
                  <a:pt x="336" y="347"/>
                  <a:pt x="337" y="347"/>
                  <a:pt x="337" y="347"/>
                </a:cubicBezTo>
                <a:cubicBezTo>
                  <a:pt x="337" y="347"/>
                  <a:pt x="337" y="347"/>
                  <a:pt x="337" y="347"/>
                </a:cubicBezTo>
                <a:cubicBezTo>
                  <a:pt x="341" y="347"/>
                  <a:pt x="345" y="348"/>
                  <a:pt x="345" y="351"/>
                </a:cubicBezTo>
                <a:cubicBezTo>
                  <a:pt x="345" y="351"/>
                  <a:pt x="345" y="351"/>
                  <a:pt x="345" y="351"/>
                </a:cubicBezTo>
                <a:cubicBezTo>
                  <a:pt x="345" y="351"/>
                  <a:pt x="345" y="351"/>
                  <a:pt x="345" y="352"/>
                </a:cubicBezTo>
                <a:cubicBezTo>
                  <a:pt x="345" y="355"/>
                  <a:pt x="344" y="359"/>
                  <a:pt x="343" y="362"/>
                </a:cubicBezTo>
                <a:cubicBezTo>
                  <a:pt x="343" y="362"/>
                  <a:pt x="343" y="362"/>
                  <a:pt x="343" y="362"/>
                </a:cubicBezTo>
                <a:cubicBezTo>
                  <a:pt x="343" y="363"/>
                  <a:pt x="343" y="363"/>
                  <a:pt x="343" y="363"/>
                </a:cubicBezTo>
                <a:cubicBezTo>
                  <a:pt x="343" y="364"/>
                  <a:pt x="343" y="364"/>
                  <a:pt x="342" y="365"/>
                </a:cubicBezTo>
                <a:cubicBezTo>
                  <a:pt x="342" y="365"/>
                  <a:pt x="342" y="365"/>
                  <a:pt x="342" y="366"/>
                </a:cubicBezTo>
                <a:cubicBezTo>
                  <a:pt x="342" y="366"/>
                  <a:pt x="342" y="366"/>
                  <a:pt x="342" y="366"/>
                </a:cubicBezTo>
                <a:cubicBezTo>
                  <a:pt x="342" y="366"/>
                  <a:pt x="342" y="366"/>
                  <a:pt x="342" y="366"/>
                </a:cubicBezTo>
                <a:cubicBezTo>
                  <a:pt x="337" y="371"/>
                  <a:pt x="325" y="369"/>
                  <a:pt x="320" y="369"/>
                </a:cubicBezTo>
                <a:close/>
                <a:moveTo>
                  <a:pt x="212" y="404"/>
                </a:moveTo>
                <a:cubicBezTo>
                  <a:pt x="212" y="404"/>
                  <a:pt x="212" y="403"/>
                  <a:pt x="212" y="403"/>
                </a:cubicBezTo>
                <a:cubicBezTo>
                  <a:pt x="213" y="403"/>
                  <a:pt x="213" y="402"/>
                  <a:pt x="213" y="402"/>
                </a:cubicBezTo>
                <a:cubicBezTo>
                  <a:pt x="213" y="402"/>
                  <a:pt x="213" y="402"/>
                  <a:pt x="213" y="402"/>
                </a:cubicBezTo>
                <a:cubicBezTo>
                  <a:pt x="213" y="402"/>
                  <a:pt x="213" y="402"/>
                  <a:pt x="213" y="402"/>
                </a:cubicBezTo>
                <a:cubicBezTo>
                  <a:pt x="213" y="401"/>
                  <a:pt x="214" y="401"/>
                  <a:pt x="214" y="400"/>
                </a:cubicBezTo>
                <a:cubicBezTo>
                  <a:pt x="216" y="396"/>
                  <a:pt x="217" y="393"/>
                  <a:pt x="219" y="389"/>
                </a:cubicBezTo>
                <a:cubicBezTo>
                  <a:pt x="219" y="389"/>
                  <a:pt x="219" y="389"/>
                  <a:pt x="219" y="389"/>
                </a:cubicBezTo>
                <a:cubicBezTo>
                  <a:pt x="219" y="389"/>
                  <a:pt x="219" y="389"/>
                  <a:pt x="219" y="389"/>
                </a:cubicBezTo>
                <a:cubicBezTo>
                  <a:pt x="220" y="388"/>
                  <a:pt x="220" y="388"/>
                  <a:pt x="220" y="388"/>
                </a:cubicBezTo>
                <a:cubicBezTo>
                  <a:pt x="220" y="388"/>
                  <a:pt x="220" y="388"/>
                  <a:pt x="220" y="387"/>
                </a:cubicBezTo>
                <a:cubicBezTo>
                  <a:pt x="220" y="387"/>
                  <a:pt x="220" y="387"/>
                  <a:pt x="221" y="387"/>
                </a:cubicBezTo>
                <a:cubicBezTo>
                  <a:pt x="226" y="380"/>
                  <a:pt x="238" y="382"/>
                  <a:pt x="245" y="382"/>
                </a:cubicBezTo>
                <a:cubicBezTo>
                  <a:pt x="245" y="382"/>
                  <a:pt x="245" y="382"/>
                  <a:pt x="245" y="382"/>
                </a:cubicBezTo>
                <a:cubicBezTo>
                  <a:pt x="247" y="382"/>
                  <a:pt x="253" y="381"/>
                  <a:pt x="258" y="382"/>
                </a:cubicBezTo>
                <a:cubicBezTo>
                  <a:pt x="259" y="382"/>
                  <a:pt x="261" y="382"/>
                  <a:pt x="262" y="382"/>
                </a:cubicBezTo>
                <a:cubicBezTo>
                  <a:pt x="263" y="382"/>
                  <a:pt x="264" y="383"/>
                  <a:pt x="264" y="383"/>
                </a:cubicBezTo>
                <a:cubicBezTo>
                  <a:pt x="266" y="384"/>
                  <a:pt x="267" y="385"/>
                  <a:pt x="267" y="387"/>
                </a:cubicBezTo>
                <a:cubicBezTo>
                  <a:pt x="267" y="387"/>
                  <a:pt x="267" y="387"/>
                  <a:pt x="267" y="387"/>
                </a:cubicBezTo>
                <a:cubicBezTo>
                  <a:pt x="267" y="387"/>
                  <a:pt x="267" y="387"/>
                  <a:pt x="267" y="388"/>
                </a:cubicBezTo>
                <a:cubicBezTo>
                  <a:pt x="267" y="388"/>
                  <a:pt x="267" y="388"/>
                  <a:pt x="267" y="388"/>
                </a:cubicBezTo>
                <a:cubicBezTo>
                  <a:pt x="262" y="402"/>
                  <a:pt x="262" y="402"/>
                  <a:pt x="262" y="402"/>
                </a:cubicBezTo>
                <a:cubicBezTo>
                  <a:pt x="262" y="403"/>
                  <a:pt x="261" y="404"/>
                  <a:pt x="260" y="405"/>
                </a:cubicBezTo>
                <a:cubicBezTo>
                  <a:pt x="259" y="406"/>
                  <a:pt x="258" y="407"/>
                  <a:pt x="256" y="407"/>
                </a:cubicBezTo>
                <a:cubicBezTo>
                  <a:pt x="256" y="407"/>
                  <a:pt x="256" y="407"/>
                  <a:pt x="256" y="407"/>
                </a:cubicBezTo>
                <a:cubicBezTo>
                  <a:pt x="254" y="408"/>
                  <a:pt x="252" y="409"/>
                  <a:pt x="250" y="409"/>
                </a:cubicBezTo>
                <a:cubicBezTo>
                  <a:pt x="249" y="409"/>
                  <a:pt x="249" y="409"/>
                  <a:pt x="249" y="409"/>
                </a:cubicBezTo>
                <a:cubicBezTo>
                  <a:pt x="249" y="409"/>
                  <a:pt x="249" y="409"/>
                  <a:pt x="248" y="409"/>
                </a:cubicBezTo>
                <a:cubicBezTo>
                  <a:pt x="244" y="410"/>
                  <a:pt x="240" y="409"/>
                  <a:pt x="235" y="409"/>
                </a:cubicBezTo>
                <a:cubicBezTo>
                  <a:pt x="231" y="409"/>
                  <a:pt x="227" y="410"/>
                  <a:pt x="222" y="410"/>
                </a:cubicBezTo>
                <a:cubicBezTo>
                  <a:pt x="219" y="410"/>
                  <a:pt x="215" y="409"/>
                  <a:pt x="213" y="406"/>
                </a:cubicBezTo>
                <a:cubicBezTo>
                  <a:pt x="213" y="406"/>
                  <a:pt x="213" y="406"/>
                  <a:pt x="213" y="406"/>
                </a:cubicBezTo>
                <a:cubicBezTo>
                  <a:pt x="213" y="406"/>
                  <a:pt x="213" y="406"/>
                  <a:pt x="213" y="406"/>
                </a:cubicBezTo>
                <a:cubicBezTo>
                  <a:pt x="213" y="405"/>
                  <a:pt x="213" y="405"/>
                  <a:pt x="212" y="405"/>
                </a:cubicBezTo>
                <a:cubicBezTo>
                  <a:pt x="212" y="405"/>
                  <a:pt x="212" y="405"/>
                  <a:pt x="212" y="405"/>
                </a:cubicBezTo>
                <a:cubicBezTo>
                  <a:pt x="212" y="405"/>
                  <a:pt x="212" y="405"/>
                  <a:pt x="212" y="405"/>
                </a:cubicBezTo>
                <a:cubicBezTo>
                  <a:pt x="212" y="404"/>
                  <a:pt x="212" y="404"/>
                  <a:pt x="212" y="404"/>
                </a:cubicBezTo>
                <a:close/>
                <a:moveTo>
                  <a:pt x="212" y="359"/>
                </a:moveTo>
                <a:cubicBezTo>
                  <a:pt x="212" y="359"/>
                  <a:pt x="212" y="359"/>
                  <a:pt x="212" y="359"/>
                </a:cubicBezTo>
                <a:cubicBezTo>
                  <a:pt x="209" y="364"/>
                  <a:pt x="209" y="364"/>
                  <a:pt x="209" y="364"/>
                </a:cubicBezTo>
                <a:cubicBezTo>
                  <a:pt x="209" y="364"/>
                  <a:pt x="208" y="365"/>
                  <a:pt x="207" y="366"/>
                </a:cubicBezTo>
                <a:cubicBezTo>
                  <a:pt x="206" y="367"/>
                  <a:pt x="205" y="367"/>
                  <a:pt x="203" y="368"/>
                </a:cubicBezTo>
                <a:cubicBezTo>
                  <a:pt x="203" y="368"/>
                  <a:pt x="203" y="368"/>
                  <a:pt x="202" y="368"/>
                </a:cubicBezTo>
                <a:cubicBezTo>
                  <a:pt x="202" y="369"/>
                  <a:pt x="202" y="369"/>
                  <a:pt x="202" y="369"/>
                </a:cubicBezTo>
                <a:cubicBezTo>
                  <a:pt x="202" y="369"/>
                  <a:pt x="202" y="369"/>
                  <a:pt x="202" y="369"/>
                </a:cubicBezTo>
                <a:cubicBezTo>
                  <a:pt x="201" y="369"/>
                  <a:pt x="200" y="369"/>
                  <a:pt x="199" y="369"/>
                </a:cubicBezTo>
                <a:cubicBezTo>
                  <a:pt x="197" y="370"/>
                  <a:pt x="196" y="370"/>
                  <a:pt x="194" y="370"/>
                </a:cubicBezTo>
                <a:cubicBezTo>
                  <a:pt x="189" y="370"/>
                  <a:pt x="189" y="370"/>
                  <a:pt x="189" y="370"/>
                </a:cubicBezTo>
                <a:cubicBezTo>
                  <a:pt x="189" y="370"/>
                  <a:pt x="189" y="370"/>
                  <a:pt x="189" y="370"/>
                </a:cubicBezTo>
                <a:cubicBezTo>
                  <a:pt x="184" y="370"/>
                  <a:pt x="178" y="370"/>
                  <a:pt x="172" y="370"/>
                </a:cubicBezTo>
                <a:cubicBezTo>
                  <a:pt x="170" y="370"/>
                  <a:pt x="165" y="369"/>
                  <a:pt x="164" y="366"/>
                </a:cubicBezTo>
                <a:cubicBezTo>
                  <a:pt x="164" y="366"/>
                  <a:pt x="164" y="365"/>
                  <a:pt x="164" y="365"/>
                </a:cubicBezTo>
                <a:cubicBezTo>
                  <a:pt x="165" y="364"/>
                  <a:pt x="166" y="362"/>
                  <a:pt x="166" y="362"/>
                </a:cubicBezTo>
                <a:cubicBezTo>
                  <a:pt x="168" y="358"/>
                  <a:pt x="170" y="355"/>
                  <a:pt x="173" y="352"/>
                </a:cubicBezTo>
                <a:cubicBezTo>
                  <a:pt x="173" y="352"/>
                  <a:pt x="173" y="352"/>
                  <a:pt x="173" y="352"/>
                </a:cubicBezTo>
                <a:cubicBezTo>
                  <a:pt x="173" y="352"/>
                  <a:pt x="173" y="352"/>
                  <a:pt x="173" y="352"/>
                </a:cubicBezTo>
                <a:cubicBezTo>
                  <a:pt x="180" y="345"/>
                  <a:pt x="193" y="347"/>
                  <a:pt x="201" y="347"/>
                </a:cubicBezTo>
                <a:cubicBezTo>
                  <a:pt x="205" y="347"/>
                  <a:pt x="210" y="346"/>
                  <a:pt x="213" y="348"/>
                </a:cubicBezTo>
                <a:cubicBezTo>
                  <a:pt x="213" y="348"/>
                  <a:pt x="213" y="348"/>
                  <a:pt x="213" y="348"/>
                </a:cubicBezTo>
                <a:cubicBezTo>
                  <a:pt x="214" y="348"/>
                  <a:pt x="214" y="348"/>
                  <a:pt x="214" y="348"/>
                </a:cubicBezTo>
                <a:cubicBezTo>
                  <a:pt x="214" y="348"/>
                  <a:pt x="214" y="349"/>
                  <a:pt x="214" y="349"/>
                </a:cubicBezTo>
                <a:cubicBezTo>
                  <a:pt x="215" y="349"/>
                  <a:pt x="216" y="350"/>
                  <a:pt x="216" y="350"/>
                </a:cubicBezTo>
                <a:cubicBezTo>
                  <a:pt x="216" y="351"/>
                  <a:pt x="216" y="352"/>
                  <a:pt x="215" y="353"/>
                </a:cubicBezTo>
                <a:cubicBezTo>
                  <a:pt x="215" y="353"/>
                  <a:pt x="215" y="353"/>
                  <a:pt x="215" y="353"/>
                </a:cubicBezTo>
                <a:cubicBezTo>
                  <a:pt x="214" y="355"/>
                  <a:pt x="213" y="357"/>
                  <a:pt x="212" y="359"/>
                </a:cubicBezTo>
                <a:close/>
                <a:moveTo>
                  <a:pt x="266" y="369"/>
                </a:moveTo>
                <a:cubicBezTo>
                  <a:pt x="266" y="369"/>
                  <a:pt x="265" y="369"/>
                  <a:pt x="264" y="369"/>
                </a:cubicBezTo>
                <a:cubicBezTo>
                  <a:pt x="264" y="369"/>
                  <a:pt x="264" y="370"/>
                  <a:pt x="264" y="370"/>
                </a:cubicBezTo>
                <a:cubicBezTo>
                  <a:pt x="261" y="370"/>
                  <a:pt x="258" y="370"/>
                  <a:pt x="254" y="370"/>
                </a:cubicBezTo>
                <a:cubicBezTo>
                  <a:pt x="240" y="370"/>
                  <a:pt x="240" y="370"/>
                  <a:pt x="240" y="370"/>
                </a:cubicBezTo>
                <a:cubicBezTo>
                  <a:pt x="238" y="370"/>
                  <a:pt x="233" y="369"/>
                  <a:pt x="231" y="366"/>
                </a:cubicBezTo>
                <a:cubicBezTo>
                  <a:pt x="231" y="366"/>
                  <a:pt x="231" y="365"/>
                  <a:pt x="231" y="365"/>
                </a:cubicBezTo>
                <a:cubicBezTo>
                  <a:pt x="231" y="365"/>
                  <a:pt x="231" y="365"/>
                  <a:pt x="231" y="364"/>
                </a:cubicBezTo>
                <a:cubicBezTo>
                  <a:pt x="232" y="363"/>
                  <a:pt x="233" y="362"/>
                  <a:pt x="233" y="361"/>
                </a:cubicBezTo>
                <a:cubicBezTo>
                  <a:pt x="234" y="358"/>
                  <a:pt x="235" y="354"/>
                  <a:pt x="238" y="352"/>
                </a:cubicBezTo>
                <a:cubicBezTo>
                  <a:pt x="238" y="351"/>
                  <a:pt x="238" y="351"/>
                  <a:pt x="238" y="351"/>
                </a:cubicBezTo>
                <a:cubicBezTo>
                  <a:pt x="238" y="351"/>
                  <a:pt x="238" y="351"/>
                  <a:pt x="238" y="351"/>
                </a:cubicBezTo>
                <a:cubicBezTo>
                  <a:pt x="239" y="351"/>
                  <a:pt x="239" y="351"/>
                  <a:pt x="239" y="351"/>
                </a:cubicBezTo>
                <a:cubicBezTo>
                  <a:pt x="239" y="350"/>
                  <a:pt x="239" y="350"/>
                  <a:pt x="239" y="350"/>
                </a:cubicBezTo>
                <a:cubicBezTo>
                  <a:pt x="239" y="350"/>
                  <a:pt x="239" y="350"/>
                  <a:pt x="239" y="350"/>
                </a:cubicBezTo>
                <a:cubicBezTo>
                  <a:pt x="241" y="349"/>
                  <a:pt x="244" y="348"/>
                  <a:pt x="246" y="348"/>
                </a:cubicBezTo>
                <a:cubicBezTo>
                  <a:pt x="246" y="348"/>
                  <a:pt x="246" y="347"/>
                  <a:pt x="247" y="347"/>
                </a:cubicBezTo>
                <a:cubicBezTo>
                  <a:pt x="248" y="347"/>
                  <a:pt x="249" y="347"/>
                  <a:pt x="251" y="347"/>
                </a:cubicBezTo>
                <a:cubicBezTo>
                  <a:pt x="259" y="347"/>
                  <a:pt x="259" y="347"/>
                  <a:pt x="259" y="347"/>
                </a:cubicBezTo>
                <a:cubicBezTo>
                  <a:pt x="262" y="347"/>
                  <a:pt x="265" y="347"/>
                  <a:pt x="267" y="347"/>
                </a:cubicBezTo>
                <a:cubicBezTo>
                  <a:pt x="271" y="347"/>
                  <a:pt x="276" y="346"/>
                  <a:pt x="279" y="349"/>
                </a:cubicBezTo>
                <a:cubicBezTo>
                  <a:pt x="279" y="349"/>
                  <a:pt x="280" y="349"/>
                  <a:pt x="280" y="350"/>
                </a:cubicBezTo>
                <a:cubicBezTo>
                  <a:pt x="280" y="350"/>
                  <a:pt x="280" y="350"/>
                  <a:pt x="280" y="350"/>
                </a:cubicBezTo>
                <a:cubicBezTo>
                  <a:pt x="280" y="350"/>
                  <a:pt x="280" y="350"/>
                  <a:pt x="280" y="350"/>
                </a:cubicBezTo>
                <a:cubicBezTo>
                  <a:pt x="280" y="350"/>
                  <a:pt x="280" y="350"/>
                  <a:pt x="280" y="350"/>
                </a:cubicBezTo>
                <a:cubicBezTo>
                  <a:pt x="280" y="351"/>
                  <a:pt x="280" y="351"/>
                  <a:pt x="280" y="352"/>
                </a:cubicBezTo>
                <a:cubicBezTo>
                  <a:pt x="280" y="355"/>
                  <a:pt x="278" y="359"/>
                  <a:pt x="277" y="361"/>
                </a:cubicBezTo>
                <a:cubicBezTo>
                  <a:pt x="277" y="361"/>
                  <a:pt x="277" y="361"/>
                  <a:pt x="277" y="361"/>
                </a:cubicBezTo>
                <a:cubicBezTo>
                  <a:pt x="277" y="362"/>
                  <a:pt x="277" y="362"/>
                  <a:pt x="276" y="363"/>
                </a:cubicBezTo>
                <a:cubicBezTo>
                  <a:pt x="276" y="363"/>
                  <a:pt x="276" y="363"/>
                  <a:pt x="276" y="363"/>
                </a:cubicBezTo>
                <a:cubicBezTo>
                  <a:pt x="276" y="364"/>
                  <a:pt x="276" y="364"/>
                  <a:pt x="276" y="364"/>
                </a:cubicBezTo>
                <a:cubicBezTo>
                  <a:pt x="276" y="364"/>
                  <a:pt x="276" y="364"/>
                  <a:pt x="276" y="364"/>
                </a:cubicBezTo>
                <a:cubicBezTo>
                  <a:pt x="276" y="364"/>
                  <a:pt x="275" y="365"/>
                  <a:pt x="275" y="365"/>
                </a:cubicBezTo>
                <a:cubicBezTo>
                  <a:pt x="275" y="365"/>
                  <a:pt x="275" y="365"/>
                  <a:pt x="275" y="365"/>
                </a:cubicBezTo>
                <a:cubicBezTo>
                  <a:pt x="275" y="365"/>
                  <a:pt x="275" y="365"/>
                  <a:pt x="275" y="365"/>
                </a:cubicBezTo>
                <a:cubicBezTo>
                  <a:pt x="275" y="366"/>
                  <a:pt x="275" y="366"/>
                  <a:pt x="275" y="366"/>
                </a:cubicBezTo>
                <a:cubicBezTo>
                  <a:pt x="274" y="366"/>
                  <a:pt x="274" y="367"/>
                  <a:pt x="273" y="367"/>
                </a:cubicBezTo>
                <a:cubicBezTo>
                  <a:pt x="273" y="367"/>
                  <a:pt x="272" y="367"/>
                  <a:pt x="272" y="368"/>
                </a:cubicBezTo>
                <a:cubicBezTo>
                  <a:pt x="271" y="368"/>
                  <a:pt x="271" y="368"/>
                  <a:pt x="271" y="368"/>
                </a:cubicBezTo>
                <a:cubicBezTo>
                  <a:pt x="271" y="368"/>
                  <a:pt x="271" y="368"/>
                  <a:pt x="271" y="368"/>
                </a:cubicBezTo>
                <a:cubicBezTo>
                  <a:pt x="269" y="369"/>
                  <a:pt x="268" y="369"/>
                  <a:pt x="266" y="369"/>
                </a:cubicBezTo>
                <a:close/>
                <a:moveTo>
                  <a:pt x="172" y="430"/>
                </a:moveTo>
                <a:cubicBezTo>
                  <a:pt x="172" y="430"/>
                  <a:pt x="172" y="430"/>
                  <a:pt x="172" y="430"/>
                </a:cubicBezTo>
                <a:cubicBezTo>
                  <a:pt x="172" y="433"/>
                  <a:pt x="169" y="437"/>
                  <a:pt x="167" y="439"/>
                </a:cubicBezTo>
                <a:cubicBezTo>
                  <a:pt x="167" y="439"/>
                  <a:pt x="167" y="439"/>
                  <a:pt x="167" y="439"/>
                </a:cubicBezTo>
                <a:cubicBezTo>
                  <a:pt x="165" y="443"/>
                  <a:pt x="164" y="447"/>
                  <a:pt x="161" y="450"/>
                </a:cubicBezTo>
                <a:cubicBezTo>
                  <a:pt x="161" y="450"/>
                  <a:pt x="161" y="450"/>
                  <a:pt x="161" y="451"/>
                </a:cubicBezTo>
                <a:cubicBezTo>
                  <a:pt x="160" y="451"/>
                  <a:pt x="160" y="451"/>
                  <a:pt x="160" y="451"/>
                </a:cubicBezTo>
                <a:cubicBezTo>
                  <a:pt x="160" y="451"/>
                  <a:pt x="160" y="451"/>
                  <a:pt x="160" y="452"/>
                </a:cubicBezTo>
                <a:cubicBezTo>
                  <a:pt x="159" y="452"/>
                  <a:pt x="159" y="452"/>
                  <a:pt x="159" y="452"/>
                </a:cubicBezTo>
                <a:cubicBezTo>
                  <a:pt x="159" y="452"/>
                  <a:pt x="159" y="452"/>
                  <a:pt x="159" y="452"/>
                </a:cubicBezTo>
                <a:cubicBezTo>
                  <a:pt x="156" y="455"/>
                  <a:pt x="153" y="456"/>
                  <a:pt x="150" y="457"/>
                </a:cubicBezTo>
                <a:cubicBezTo>
                  <a:pt x="149" y="457"/>
                  <a:pt x="149" y="457"/>
                  <a:pt x="149" y="458"/>
                </a:cubicBezTo>
                <a:cubicBezTo>
                  <a:pt x="146" y="458"/>
                  <a:pt x="144" y="458"/>
                  <a:pt x="142" y="458"/>
                </a:cubicBezTo>
                <a:cubicBezTo>
                  <a:pt x="141" y="458"/>
                  <a:pt x="141" y="458"/>
                  <a:pt x="141" y="458"/>
                </a:cubicBezTo>
                <a:cubicBezTo>
                  <a:pt x="141" y="458"/>
                  <a:pt x="141" y="458"/>
                  <a:pt x="141" y="458"/>
                </a:cubicBezTo>
                <a:cubicBezTo>
                  <a:pt x="132" y="458"/>
                  <a:pt x="124" y="458"/>
                  <a:pt x="115" y="458"/>
                </a:cubicBezTo>
                <a:cubicBezTo>
                  <a:pt x="114" y="458"/>
                  <a:pt x="114" y="458"/>
                  <a:pt x="113" y="458"/>
                </a:cubicBezTo>
                <a:cubicBezTo>
                  <a:pt x="112" y="458"/>
                  <a:pt x="111" y="458"/>
                  <a:pt x="110" y="458"/>
                </a:cubicBezTo>
                <a:cubicBezTo>
                  <a:pt x="109" y="457"/>
                  <a:pt x="107" y="456"/>
                  <a:pt x="107" y="456"/>
                </a:cubicBezTo>
                <a:cubicBezTo>
                  <a:pt x="106" y="455"/>
                  <a:pt x="106" y="453"/>
                  <a:pt x="106" y="452"/>
                </a:cubicBezTo>
                <a:cubicBezTo>
                  <a:pt x="106" y="451"/>
                  <a:pt x="106" y="451"/>
                  <a:pt x="107" y="450"/>
                </a:cubicBezTo>
                <a:cubicBezTo>
                  <a:pt x="107" y="449"/>
                  <a:pt x="107" y="449"/>
                  <a:pt x="107" y="449"/>
                </a:cubicBezTo>
                <a:cubicBezTo>
                  <a:pt x="107" y="449"/>
                  <a:pt x="107" y="449"/>
                  <a:pt x="107" y="449"/>
                </a:cubicBezTo>
                <a:cubicBezTo>
                  <a:pt x="107" y="448"/>
                  <a:pt x="107" y="448"/>
                  <a:pt x="107" y="448"/>
                </a:cubicBezTo>
                <a:cubicBezTo>
                  <a:pt x="107" y="448"/>
                  <a:pt x="107" y="448"/>
                  <a:pt x="107" y="448"/>
                </a:cubicBezTo>
                <a:cubicBezTo>
                  <a:pt x="109" y="445"/>
                  <a:pt x="112" y="442"/>
                  <a:pt x="114" y="439"/>
                </a:cubicBezTo>
                <a:cubicBezTo>
                  <a:pt x="116" y="436"/>
                  <a:pt x="117" y="433"/>
                  <a:pt x="119" y="431"/>
                </a:cubicBezTo>
                <a:cubicBezTo>
                  <a:pt x="120" y="431"/>
                  <a:pt x="120" y="430"/>
                  <a:pt x="120" y="430"/>
                </a:cubicBezTo>
                <a:cubicBezTo>
                  <a:pt x="120" y="430"/>
                  <a:pt x="120" y="430"/>
                  <a:pt x="120" y="430"/>
                </a:cubicBezTo>
                <a:cubicBezTo>
                  <a:pt x="121" y="430"/>
                  <a:pt x="121" y="429"/>
                  <a:pt x="122" y="429"/>
                </a:cubicBezTo>
                <a:cubicBezTo>
                  <a:pt x="122" y="429"/>
                  <a:pt x="122" y="429"/>
                  <a:pt x="122" y="429"/>
                </a:cubicBezTo>
                <a:cubicBezTo>
                  <a:pt x="122" y="429"/>
                  <a:pt x="122" y="429"/>
                  <a:pt x="122" y="429"/>
                </a:cubicBezTo>
                <a:cubicBezTo>
                  <a:pt x="125" y="426"/>
                  <a:pt x="128" y="425"/>
                  <a:pt x="132" y="424"/>
                </a:cubicBezTo>
                <a:cubicBezTo>
                  <a:pt x="132" y="424"/>
                  <a:pt x="132" y="424"/>
                  <a:pt x="132" y="424"/>
                </a:cubicBezTo>
                <a:cubicBezTo>
                  <a:pt x="132" y="424"/>
                  <a:pt x="132" y="424"/>
                  <a:pt x="132" y="424"/>
                </a:cubicBezTo>
                <a:cubicBezTo>
                  <a:pt x="133" y="424"/>
                  <a:pt x="133" y="424"/>
                  <a:pt x="134" y="424"/>
                </a:cubicBezTo>
                <a:cubicBezTo>
                  <a:pt x="135" y="424"/>
                  <a:pt x="135" y="424"/>
                  <a:pt x="135" y="424"/>
                </a:cubicBezTo>
                <a:cubicBezTo>
                  <a:pt x="136" y="424"/>
                  <a:pt x="136" y="424"/>
                  <a:pt x="137" y="424"/>
                </a:cubicBezTo>
                <a:cubicBezTo>
                  <a:pt x="137" y="423"/>
                  <a:pt x="137" y="423"/>
                  <a:pt x="138" y="423"/>
                </a:cubicBezTo>
                <a:cubicBezTo>
                  <a:pt x="138" y="423"/>
                  <a:pt x="138" y="423"/>
                  <a:pt x="138" y="423"/>
                </a:cubicBezTo>
                <a:cubicBezTo>
                  <a:pt x="138" y="423"/>
                  <a:pt x="138" y="423"/>
                  <a:pt x="138" y="423"/>
                </a:cubicBezTo>
                <a:cubicBezTo>
                  <a:pt x="146" y="423"/>
                  <a:pt x="153" y="423"/>
                  <a:pt x="161" y="423"/>
                </a:cubicBezTo>
                <a:cubicBezTo>
                  <a:pt x="161" y="423"/>
                  <a:pt x="161" y="423"/>
                  <a:pt x="161" y="423"/>
                </a:cubicBezTo>
                <a:cubicBezTo>
                  <a:pt x="163" y="423"/>
                  <a:pt x="163" y="423"/>
                  <a:pt x="163" y="423"/>
                </a:cubicBezTo>
                <a:cubicBezTo>
                  <a:pt x="165" y="423"/>
                  <a:pt x="166" y="424"/>
                  <a:pt x="167" y="424"/>
                </a:cubicBezTo>
                <a:cubicBezTo>
                  <a:pt x="168" y="424"/>
                  <a:pt x="168" y="424"/>
                  <a:pt x="169" y="425"/>
                </a:cubicBezTo>
                <a:cubicBezTo>
                  <a:pt x="169" y="425"/>
                  <a:pt x="169" y="425"/>
                  <a:pt x="169" y="425"/>
                </a:cubicBezTo>
                <a:cubicBezTo>
                  <a:pt x="169" y="425"/>
                  <a:pt x="169" y="425"/>
                  <a:pt x="170" y="425"/>
                </a:cubicBezTo>
                <a:cubicBezTo>
                  <a:pt x="172" y="426"/>
                  <a:pt x="173" y="428"/>
                  <a:pt x="172" y="430"/>
                </a:cubicBezTo>
                <a:close/>
                <a:moveTo>
                  <a:pt x="188" y="402"/>
                </a:moveTo>
                <a:cubicBezTo>
                  <a:pt x="188" y="402"/>
                  <a:pt x="188" y="402"/>
                  <a:pt x="188" y="402"/>
                </a:cubicBezTo>
                <a:cubicBezTo>
                  <a:pt x="188" y="402"/>
                  <a:pt x="188" y="402"/>
                  <a:pt x="188" y="402"/>
                </a:cubicBezTo>
                <a:cubicBezTo>
                  <a:pt x="188" y="403"/>
                  <a:pt x="187" y="403"/>
                  <a:pt x="187" y="404"/>
                </a:cubicBezTo>
                <a:cubicBezTo>
                  <a:pt x="187" y="404"/>
                  <a:pt x="187" y="404"/>
                  <a:pt x="187" y="404"/>
                </a:cubicBezTo>
                <a:cubicBezTo>
                  <a:pt x="185" y="406"/>
                  <a:pt x="182" y="407"/>
                  <a:pt x="179" y="408"/>
                </a:cubicBezTo>
                <a:cubicBezTo>
                  <a:pt x="179" y="408"/>
                  <a:pt x="179" y="408"/>
                  <a:pt x="179" y="408"/>
                </a:cubicBezTo>
                <a:cubicBezTo>
                  <a:pt x="179" y="409"/>
                  <a:pt x="178" y="409"/>
                  <a:pt x="178" y="409"/>
                </a:cubicBezTo>
                <a:cubicBezTo>
                  <a:pt x="177" y="409"/>
                  <a:pt x="177" y="409"/>
                  <a:pt x="177" y="409"/>
                </a:cubicBezTo>
                <a:cubicBezTo>
                  <a:pt x="177" y="409"/>
                  <a:pt x="177" y="409"/>
                  <a:pt x="176" y="409"/>
                </a:cubicBezTo>
                <a:cubicBezTo>
                  <a:pt x="174" y="409"/>
                  <a:pt x="172" y="410"/>
                  <a:pt x="171" y="410"/>
                </a:cubicBezTo>
                <a:cubicBezTo>
                  <a:pt x="170" y="410"/>
                  <a:pt x="170" y="410"/>
                  <a:pt x="170" y="410"/>
                </a:cubicBezTo>
                <a:cubicBezTo>
                  <a:pt x="167" y="410"/>
                  <a:pt x="164" y="410"/>
                  <a:pt x="161" y="410"/>
                </a:cubicBezTo>
                <a:cubicBezTo>
                  <a:pt x="156" y="410"/>
                  <a:pt x="151" y="410"/>
                  <a:pt x="146" y="410"/>
                </a:cubicBezTo>
                <a:cubicBezTo>
                  <a:pt x="146" y="410"/>
                  <a:pt x="145" y="410"/>
                  <a:pt x="144" y="410"/>
                </a:cubicBezTo>
                <a:cubicBezTo>
                  <a:pt x="144" y="410"/>
                  <a:pt x="144" y="410"/>
                  <a:pt x="144" y="410"/>
                </a:cubicBezTo>
                <a:cubicBezTo>
                  <a:pt x="143" y="409"/>
                  <a:pt x="143" y="409"/>
                  <a:pt x="142" y="409"/>
                </a:cubicBezTo>
                <a:cubicBezTo>
                  <a:pt x="142" y="409"/>
                  <a:pt x="142" y="409"/>
                  <a:pt x="142" y="409"/>
                </a:cubicBezTo>
                <a:cubicBezTo>
                  <a:pt x="142" y="409"/>
                  <a:pt x="142" y="409"/>
                  <a:pt x="142" y="409"/>
                </a:cubicBezTo>
                <a:cubicBezTo>
                  <a:pt x="140" y="409"/>
                  <a:pt x="138" y="407"/>
                  <a:pt x="138" y="405"/>
                </a:cubicBezTo>
                <a:cubicBezTo>
                  <a:pt x="138" y="405"/>
                  <a:pt x="138" y="404"/>
                  <a:pt x="138" y="404"/>
                </a:cubicBezTo>
                <a:cubicBezTo>
                  <a:pt x="138" y="404"/>
                  <a:pt x="138" y="404"/>
                  <a:pt x="138" y="403"/>
                </a:cubicBezTo>
                <a:cubicBezTo>
                  <a:pt x="138" y="403"/>
                  <a:pt x="138" y="403"/>
                  <a:pt x="139" y="402"/>
                </a:cubicBezTo>
                <a:cubicBezTo>
                  <a:pt x="139" y="402"/>
                  <a:pt x="139" y="402"/>
                  <a:pt x="139" y="402"/>
                </a:cubicBezTo>
                <a:cubicBezTo>
                  <a:pt x="139" y="402"/>
                  <a:pt x="139" y="402"/>
                  <a:pt x="139" y="402"/>
                </a:cubicBezTo>
                <a:cubicBezTo>
                  <a:pt x="139" y="402"/>
                  <a:pt x="139" y="401"/>
                  <a:pt x="140" y="401"/>
                </a:cubicBezTo>
                <a:cubicBezTo>
                  <a:pt x="142" y="397"/>
                  <a:pt x="144" y="394"/>
                  <a:pt x="147" y="390"/>
                </a:cubicBezTo>
                <a:cubicBezTo>
                  <a:pt x="147" y="390"/>
                  <a:pt x="147" y="390"/>
                  <a:pt x="147" y="390"/>
                </a:cubicBezTo>
                <a:cubicBezTo>
                  <a:pt x="148" y="389"/>
                  <a:pt x="148" y="389"/>
                  <a:pt x="148" y="389"/>
                </a:cubicBezTo>
                <a:cubicBezTo>
                  <a:pt x="149" y="388"/>
                  <a:pt x="149" y="387"/>
                  <a:pt x="151" y="386"/>
                </a:cubicBezTo>
                <a:cubicBezTo>
                  <a:pt x="151" y="385"/>
                  <a:pt x="152" y="385"/>
                  <a:pt x="153" y="385"/>
                </a:cubicBezTo>
                <a:cubicBezTo>
                  <a:pt x="153" y="384"/>
                  <a:pt x="154" y="384"/>
                  <a:pt x="154" y="384"/>
                </a:cubicBezTo>
                <a:cubicBezTo>
                  <a:pt x="154" y="384"/>
                  <a:pt x="154" y="384"/>
                  <a:pt x="155" y="384"/>
                </a:cubicBezTo>
                <a:cubicBezTo>
                  <a:pt x="155" y="384"/>
                  <a:pt x="155" y="384"/>
                  <a:pt x="155" y="384"/>
                </a:cubicBezTo>
                <a:cubicBezTo>
                  <a:pt x="155" y="384"/>
                  <a:pt x="155" y="384"/>
                  <a:pt x="156" y="383"/>
                </a:cubicBezTo>
                <a:cubicBezTo>
                  <a:pt x="157" y="383"/>
                  <a:pt x="158" y="383"/>
                  <a:pt x="160" y="382"/>
                </a:cubicBezTo>
                <a:cubicBezTo>
                  <a:pt x="161" y="382"/>
                  <a:pt x="163" y="382"/>
                  <a:pt x="165" y="382"/>
                </a:cubicBezTo>
                <a:cubicBezTo>
                  <a:pt x="169" y="382"/>
                  <a:pt x="169" y="382"/>
                  <a:pt x="169" y="382"/>
                </a:cubicBezTo>
                <a:cubicBezTo>
                  <a:pt x="170" y="382"/>
                  <a:pt x="171" y="382"/>
                  <a:pt x="172" y="382"/>
                </a:cubicBezTo>
                <a:cubicBezTo>
                  <a:pt x="177" y="382"/>
                  <a:pt x="181" y="382"/>
                  <a:pt x="185" y="382"/>
                </a:cubicBezTo>
                <a:cubicBezTo>
                  <a:pt x="185" y="382"/>
                  <a:pt x="185" y="382"/>
                  <a:pt x="185" y="382"/>
                </a:cubicBezTo>
                <a:cubicBezTo>
                  <a:pt x="187" y="382"/>
                  <a:pt x="187" y="382"/>
                  <a:pt x="187" y="382"/>
                </a:cubicBezTo>
                <a:cubicBezTo>
                  <a:pt x="189" y="382"/>
                  <a:pt x="190" y="382"/>
                  <a:pt x="191" y="382"/>
                </a:cubicBezTo>
                <a:cubicBezTo>
                  <a:pt x="193" y="383"/>
                  <a:pt x="193" y="383"/>
                  <a:pt x="194" y="383"/>
                </a:cubicBezTo>
                <a:cubicBezTo>
                  <a:pt x="196" y="384"/>
                  <a:pt x="197" y="386"/>
                  <a:pt x="196" y="389"/>
                </a:cubicBezTo>
                <a:cubicBezTo>
                  <a:pt x="194" y="392"/>
                  <a:pt x="192" y="395"/>
                  <a:pt x="190" y="398"/>
                </a:cubicBezTo>
                <a:cubicBezTo>
                  <a:pt x="188" y="402"/>
                  <a:pt x="188" y="402"/>
                  <a:pt x="188" y="402"/>
                </a:cubicBezTo>
                <a:cubicBezTo>
                  <a:pt x="188" y="402"/>
                  <a:pt x="188" y="402"/>
                  <a:pt x="188" y="402"/>
                </a:cubicBezTo>
                <a:close/>
                <a:moveTo>
                  <a:pt x="411" y="448"/>
                </a:moveTo>
                <a:cubicBezTo>
                  <a:pt x="411" y="449"/>
                  <a:pt x="411" y="449"/>
                  <a:pt x="411" y="450"/>
                </a:cubicBezTo>
                <a:cubicBezTo>
                  <a:pt x="411" y="450"/>
                  <a:pt x="411" y="450"/>
                  <a:pt x="411" y="450"/>
                </a:cubicBezTo>
                <a:cubicBezTo>
                  <a:pt x="411" y="451"/>
                  <a:pt x="411" y="451"/>
                  <a:pt x="410" y="451"/>
                </a:cubicBezTo>
                <a:cubicBezTo>
                  <a:pt x="410" y="451"/>
                  <a:pt x="410" y="451"/>
                  <a:pt x="410" y="452"/>
                </a:cubicBezTo>
                <a:cubicBezTo>
                  <a:pt x="410" y="452"/>
                  <a:pt x="410" y="452"/>
                  <a:pt x="410" y="452"/>
                </a:cubicBezTo>
                <a:cubicBezTo>
                  <a:pt x="410" y="452"/>
                  <a:pt x="409" y="453"/>
                  <a:pt x="409" y="453"/>
                </a:cubicBezTo>
                <a:cubicBezTo>
                  <a:pt x="409" y="453"/>
                  <a:pt x="409" y="453"/>
                  <a:pt x="409" y="453"/>
                </a:cubicBezTo>
                <a:cubicBezTo>
                  <a:pt x="408" y="454"/>
                  <a:pt x="408" y="454"/>
                  <a:pt x="407" y="455"/>
                </a:cubicBezTo>
                <a:cubicBezTo>
                  <a:pt x="407" y="455"/>
                  <a:pt x="407" y="455"/>
                  <a:pt x="407" y="455"/>
                </a:cubicBezTo>
                <a:cubicBezTo>
                  <a:pt x="407" y="455"/>
                  <a:pt x="407" y="455"/>
                  <a:pt x="407" y="455"/>
                </a:cubicBezTo>
                <a:cubicBezTo>
                  <a:pt x="406" y="455"/>
                  <a:pt x="406" y="456"/>
                  <a:pt x="405" y="456"/>
                </a:cubicBezTo>
                <a:cubicBezTo>
                  <a:pt x="405" y="456"/>
                  <a:pt x="405" y="456"/>
                  <a:pt x="405" y="456"/>
                </a:cubicBezTo>
                <a:cubicBezTo>
                  <a:pt x="404" y="456"/>
                  <a:pt x="404" y="456"/>
                  <a:pt x="404" y="456"/>
                </a:cubicBezTo>
                <a:cubicBezTo>
                  <a:pt x="403" y="456"/>
                  <a:pt x="403" y="457"/>
                  <a:pt x="403" y="457"/>
                </a:cubicBezTo>
                <a:cubicBezTo>
                  <a:pt x="403" y="457"/>
                  <a:pt x="403" y="457"/>
                  <a:pt x="402" y="457"/>
                </a:cubicBezTo>
                <a:cubicBezTo>
                  <a:pt x="402" y="457"/>
                  <a:pt x="402" y="457"/>
                  <a:pt x="402" y="457"/>
                </a:cubicBezTo>
                <a:cubicBezTo>
                  <a:pt x="402" y="457"/>
                  <a:pt x="401" y="457"/>
                  <a:pt x="400" y="457"/>
                </a:cubicBezTo>
                <a:cubicBezTo>
                  <a:pt x="400" y="457"/>
                  <a:pt x="399" y="457"/>
                  <a:pt x="399" y="457"/>
                </a:cubicBezTo>
                <a:cubicBezTo>
                  <a:pt x="398" y="458"/>
                  <a:pt x="398" y="458"/>
                  <a:pt x="397" y="458"/>
                </a:cubicBezTo>
                <a:cubicBezTo>
                  <a:pt x="397" y="458"/>
                  <a:pt x="397" y="458"/>
                  <a:pt x="397" y="458"/>
                </a:cubicBezTo>
                <a:cubicBezTo>
                  <a:pt x="396" y="458"/>
                  <a:pt x="396" y="458"/>
                  <a:pt x="396" y="458"/>
                </a:cubicBezTo>
                <a:cubicBezTo>
                  <a:pt x="396" y="458"/>
                  <a:pt x="396" y="458"/>
                  <a:pt x="396" y="458"/>
                </a:cubicBezTo>
                <a:cubicBezTo>
                  <a:pt x="393" y="458"/>
                  <a:pt x="390" y="458"/>
                  <a:pt x="387" y="458"/>
                </a:cubicBezTo>
                <a:cubicBezTo>
                  <a:pt x="373" y="458"/>
                  <a:pt x="212" y="458"/>
                  <a:pt x="200" y="458"/>
                </a:cubicBezTo>
                <a:cubicBezTo>
                  <a:pt x="199" y="458"/>
                  <a:pt x="198" y="458"/>
                  <a:pt x="198" y="458"/>
                </a:cubicBezTo>
                <a:cubicBezTo>
                  <a:pt x="197" y="458"/>
                  <a:pt x="196" y="458"/>
                  <a:pt x="195" y="457"/>
                </a:cubicBezTo>
                <a:cubicBezTo>
                  <a:pt x="193" y="457"/>
                  <a:pt x="192" y="456"/>
                  <a:pt x="191" y="455"/>
                </a:cubicBezTo>
                <a:cubicBezTo>
                  <a:pt x="190" y="454"/>
                  <a:pt x="190" y="453"/>
                  <a:pt x="189" y="452"/>
                </a:cubicBezTo>
                <a:cubicBezTo>
                  <a:pt x="189" y="451"/>
                  <a:pt x="189" y="450"/>
                  <a:pt x="190" y="449"/>
                </a:cubicBezTo>
                <a:cubicBezTo>
                  <a:pt x="191" y="448"/>
                  <a:pt x="191" y="448"/>
                  <a:pt x="191" y="448"/>
                </a:cubicBezTo>
                <a:cubicBezTo>
                  <a:pt x="191" y="448"/>
                  <a:pt x="191" y="448"/>
                  <a:pt x="191" y="448"/>
                </a:cubicBezTo>
                <a:cubicBezTo>
                  <a:pt x="192" y="444"/>
                  <a:pt x="194" y="440"/>
                  <a:pt x="196" y="437"/>
                </a:cubicBezTo>
                <a:cubicBezTo>
                  <a:pt x="196" y="436"/>
                  <a:pt x="197" y="435"/>
                  <a:pt x="197" y="435"/>
                </a:cubicBezTo>
                <a:cubicBezTo>
                  <a:pt x="198" y="432"/>
                  <a:pt x="198" y="432"/>
                  <a:pt x="198" y="432"/>
                </a:cubicBezTo>
                <a:cubicBezTo>
                  <a:pt x="199" y="431"/>
                  <a:pt x="200" y="430"/>
                  <a:pt x="201" y="428"/>
                </a:cubicBezTo>
                <a:cubicBezTo>
                  <a:pt x="201" y="428"/>
                  <a:pt x="202" y="428"/>
                  <a:pt x="202" y="428"/>
                </a:cubicBezTo>
                <a:cubicBezTo>
                  <a:pt x="202" y="428"/>
                  <a:pt x="202" y="428"/>
                  <a:pt x="203" y="428"/>
                </a:cubicBezTo>
                <a:cubicBezTo>
                  <a:pt x="203" y="427"/>
                  <a:pt x="203" y="427"/>
                  <a:pt x="203" y="427"/>
                </a:cubicBezTo>
                <a:cubicBezTo>
                  <a:pt x="203" y="427"/>
                  <a:pt x="203" y="427"/>
                  <a:pt x="203" y="427"/>
                </a:cubicBezTo>
                <a:cubicBezTo>
                  <a:pt x="204" y="427"/>
                  <a:pt x="204" y="427"/>
                  <a:pt x="204" y="427"/>
                </a:cubicBezTo>
                <a:cubicBezTo>
                  <a:pt x="204" y="426"/>
                  <a:pt x="205" y="426"/>
                  <a:pt x="205" y="426"/>
                </a:cubicBezTo>
                <a:cubicBezTo>
                  <a:pt x="205" y="426"/>
                  <a:pt x="206" y="426"/>
                  <a:pt x="206" y="425"/>
                </a:cubicBezTo>
                <a:cubicBezTo>
                  <a:pt x="206" y="425"/>
                  <a:pt x="207" y="425"/>
                  <a:pt x="207" y="425"/>
                </a:cubicBezTo>
                <a:cubicBezTo>
                  <a:pt x="208" y="425"/>
                  <a:pt x="208" y="425"/>
                  <a:pt x="209" y="424"/>
                </a:cubicBezTo>
                <a:cubicBezTo>
                  <a:pt x="209" y="424"/>
                  <a:pt x="210" y="424"/>
                  <a:pt x="210" y="424"/>
                </a:cubicBezTo>
                <a:cubicBezTo>
                  <a:pt x="210" y="424"/>
                  <a:pt x="210" y="424"/>
                  <a:pt x="210" y="424"/>
                </a:cubicBezTo>
                <a:cubicBezTo>
                  <a:pt x="212" y="423"/>
                  <a:pt x="214" y="423"/>
                  <a:pt x="216" y="423"/>
                </a:cubicBezTo>
                <a:cubicBezTo>
                  <a:pt x="216" y="423"/>
                  <a:pt x="385" y="423"/>
                  <a:pt x="392" y="423"/>
                </a:cubicBezTo>
                <a:cubicBezTo>
                  <a:pt x="393" y="423"/>
                  <a:pt x="395" y="423"/>
                  <a:pt x="397" y="423"/>
                </a:cubicBezTo>
                <a:cubicBezTo>
                  <a:pt x="398" y="423"/>
                  <a:pt x="399" y="423"/>
                  <a:pt x="400" y="423"/>
                </a:cubicBezTo>
                <a:cubicBezTo>
                  <a:pt x="400" y="423"/>
                  <a:pt x="400" y="423"/>
                  <a:pt x="400" y="423"/>
                </a:cubicBezTo>
                <a:cubicBezTo>
                  <a:pt x="401" y="423"/>
                  <a:pt x="402" y="423"/>
                  <a:pt x="402" y="423"/>
                </a:cubicBezTo>
                <a:cubicBezTo>
                  <a:pt x="403" y="423"/>
                  <a:pt x="403" y="423"/>
                  <a:pt x="403" y="423"/>
                </a:cubicBezTo>
                <a:cubicBezTo>
                  <a:pt x="403" y="423"/>
                  <a:pt x="403" y="423"/>
                  <a:pt x="403" y="423"/>
                </a:cubicBezTo>
                <a:cubicBezTo>
                  <a:pt x="404" y="424"/>
                  <a:pt x="404" y="424"/>
                  <a:pt x="405" y="424"/>
                </a:cubicBezTo>
                <a:cubicBezTo>
                  <a:pt x="405" y="424"/>
                  <a:pt x="405" y="424"/>
                  <a:pt x="405" y="424"/>
                </a:cubicBezTo>
                <a:cubicBezTo>
                  <a:pt x="406" y="425"/>
                  <a:pt x="406" y="425"/>
                  <a:pt x="407" y="425"/>
                </a:cubicBezTo>
                <a:cubicBezTo>
                  <a:pt x="407" y="425"/>
                  <a:pt x="407" y="425"/>
                  <a:pt x="407" y="425"/>
                </a:cubicBezTo>
                <a:cubicBezTo>
                  <a:pt x="407" y="425"/>
                  <a:pt x="407" y="425"/>
                  <a:pt x="407" y="425"/>
                </a:cubicBezTo>
                <a:cubicBezTo>
                  <a:pt x="408" y="426"/>
                  <a:pt x="408" y="426"/>
                  <a:pt x="408" y="426"/>
                </a:cubicBezTo>
                <a:cubicBezTo>
                  <a:pt x="409" y="427"/>
                  <a:pt x="409" y="427"/>
                  <a:pt x="410" y="428"/>
                </a:cubicBezTo>
                <a:cubicBezTo>
                  <a:pt x="411" y="429"/>
                  <a:pt x="411" y="430"/>
                  <a:pt x="411" y="431"/>
                </a:cubicBezTo>
                <a:cubicBezTo>
                  <a:pt x="411" y="432"/>
                  <a:pt x="411" y="432"/>
                  <a:pt x="411" y="432"/>
                </a:cubicBezTo>
                <a:cubicBezTo>
                  <a:pt x="411" y="432"/>
                  <a:pt x="411" y="432"/>
                  <a:pt x="411" y="432"/>
                </a:cubicBezTo>
                <a:cubicBezTo>
                  <a:pt x="411" y="436"/>
                  <a:pt x="411" y="441"/>
                  <a:pt x="411" y="445"/>
                </a:cubicBezTo>
                <a:cubicBezTo>
                  <a:pt x="411" y="446"/>
                  <a:pt x="411" y="447"/>
                  <a:pt x="411" y="448"/>
                </a:cubicBezTo>
                <a:close/>
                <a:moveTo>
                  <a:pt x="434" y="366"/>
                </a:moveTo>
                <a:cubicBezTo>
                  <a:pt x="434" y="366"/>
                  <a:pt x="434" y="366"/>
                  <a:pt x="434" y="366"/>
                </a:cubicBezTo>
                <a:cubicBezTo>
                  <a:pt x="434" y="366"/>
                  <a:pt x="434" y="366"/>
                  <a:pt x="434" y="365"/>
                </a:cubicBezTo>
                <a:cubicBezTo>
                  <a:pt x="433" y="365"/>
                  <a:pt x="433" y="364"/>
                  <a:pt x="432" y="363"/>
                </a:cubicBezTo>
                <a:cubicBezTo>
                  <a:pt x="432" y="362"/>
                  <a:pt x="432" y="362"/>
                  <a:pt x="432" y="362"/>
                </a:cubicBezTo>
                <a:cubicBezTo>
                  <a:pt x="432" y="362"/>
                  <a:pt x="432" y="361"/>
                  <a:pt x="432" y="360"/>
                </a:cubicBezTo>
                <a:cubicBezTo>
                  <a:pt x="432" y="360"/>
                  <a:pt x="432" y="360"/>
                  <a:pt x="432" y="360"/>
                </a:cubicBezTo>
                <a:cubicBezTo>
                  <a:pt x="432" y="358"/>
                  <a:pt x="432" y="355"/>
                  <a:pt x="432" y="353"/>
                </a:cubicBezTo>
                <a:cubicBezTo>
                  <a:pt x="432" y="352"/>
                  <a:pt x="432" y="352"/>
                  <a:pt x="432" y="352"/>
                </a:cubicBezTo>
                <a:cubicBezTo>
                  <a:pt x="432" y="351"/>
                  <a:pt x="432" y="350"/>
                  <a:pt x="432" y="350"/>
                </a:cubicBezTo>
                <a:cubicBezTo>
                  <a:pt x="433" y="349"/>
                  <a:pt x="434" y="349"/>
                  <a:pt x="435" y="348"/>
                </a:cubicBezTo>
                <a:cubicBezTo>
                  <a:pt x="436" y="348"/>
                  <a:pt x="437" y="347"/>
                  <a:pt x="438" y="347"/>
                </a:cubicBezTo>
                <a:cubicBezTo>
                  <a:pt x="438" y="347"/>
                  <a:pt x="438" y="347"/>
                  <a:pt x="438" y="347"/>
                </a:cubicBezTo>
                <a:cubicBezTo>
                  <a:pt x="438" y="347"/>
                  <a:pt x="438" y="347"/>
                  <a:pt x="438" y="347"/>
                </a:cubicBezTo>
                <a:cubicBezTo>
                  <a:pt x="439" y="347"/>
                  <a:pt x="439" y="347"/>
                  <a:pt x="440" y="347"/>
                </a:cubicBezTo>
                <a:cubicBezTo>
                  <a:pt x="440" y="347"/>
                  <a:pt x="440" y="347"/>
                  <a:pt x="441" y="347"/>
                </a:cubicBezTo>
                <a:cubicBezTo>
                  <a:pt x="443" y="346"/>
                  <a:pt x="445" y="346"/>
                  <a:pt x="447" y="346"/>
                </a:cubicBezTo>
                <a:cubicBezTo>
                  <a:pt x="463" y="346"/>
                  <a:pt x="463" y="346"/>
                  <a:pt x="463" y="346"/>
                </a:cubicBezTo>
                <a:cubicBezTo>
                  <a:pt x="464" y="346"/>
                  <a:pt x="465" y="346"/>
                  <a:pt x="465" y="347"/>
                </a:cubicBezTo>
                <a:cubicBezTo>
                  <a:pt x="469" y="347"/>
                  <a:pt x="474" y="348"/>
                  <a:pt x="475" y="352"/>
                </a:cubicBezTo>
                <a:cubicBezTo>
                  <a:pt x="476" y="355"/>
                  <a:pt x="476" y="359"/>
                  <a:pt x="477" y="362"/>
                </a:cubicBezTo>
                <a:cubicBezTo>
                  <a:pt x="477" y="363"/>
                  <a:pt x="477" y="363"/>
                  <a:pt x="477" y="363"/>
                </a:cubicBezTo>
                <a:cubicBezTo>
                  <a:pt x="477" y="364"/>
                  <a:pt x="477" y="364"/>
                  <a:pt x="477" y="365"/>
                </a:cubicBezTo>
                <a:cubicBezTo>
                  <a:pt x="477" y="365"/>
                  <a:pt x="477" y="365"/>
                  <a:pt x="477" y="365"/>
                </a:cubicBezTo>
                <a:cubicBezTo>
                  <a:pt x="477" y="365"/>
                  <a:pt x="477" y="365"/>
                  <a:pt x="477" y="365"/>
                </a:cubicBezTo>
                <a:cubicBezTo>
                  <a:pt x="477" y="365"/>
                  <a:pt x="477" y="365"/>
                  <a:pt x="477" y="365"/>
                </a:cubicBezTo>
                <a:cubicBezTo>
                  <a:pt x="476" y="367"/>
                  <a:pt x="474" y="368"/>
                  <a:pt x="472" y="369"/>
                </a:cubicBezTo>
                <a:cubicBezTo>
                  <a:pt x="471" y="369"/>
                  <a:pt x="471" y="369"/>
                  <a:pt x="471" y="369"/>
                </a:cubicBezTo>
                <a:cubicBezTo>
                  <a:pt x="471" y="369"/>
                  <a:pt x="471" y="369"/>
                  <a:pt x="470" y="369"/>
                </a:cubicBezTo>
                <a:cubicBezTo>
                  <a:pt x="470" y="369"/>
                  <a:pt x="470" y="369"/>
                  <a:pt x="470" y="369"/>
                </a:cubicBezTo>
                <a:cubicBezTo>
                  <a:pt x="469" y="369"/>
                  <a:pt x="469" y="369"/>
                  <a:pt x="469" y="369"/>
                </a:cubicBezTo>
                <a:cubicBezTo>
                  <a:pt x="463" y="370"/>
                  <a:pt x="457" y="369"/>
                  <a:pt x="455" y="369"/>
                </a:cubicBezTo>
                <a:cubicBezTo>
                  <a:pt x="445" y="369"/>
                  <a:pt x="445" y="369"/>
                  <a:pt x="445" y="369"/>
                </a:cubicBezTo>
                <a:cubicBezTo>
                  <a:pt x="444" y="369"/>
                  <a:pt x="443" y="369"/>
                  <a:pt x="442" y="369"/>
                </a:cubicBezTo>
                <a:cubicBezTo>
                  <a:pt x="442" y="369"/>
                  <a:pt x="441" y="369"/>
                  <a:pt x="441" y="369"/>
                </a:cubicBezTo>
                <a:cubicBezTo>
                  <a:pt x="440" y="369"/>
                  <a:pt x="440" y="369"/>
                  <a:pt x="440" y="369"/>
                </a:cubicBezTo>
                <a:cubicBezTo>
                  <a:pt x="440" y="369"/>
                  <a:pt x="440" y="369"/>
                  <a:pt x="440" y="369"/>
                </a:cubicBezTo>
                <a:cubicBezTo>
                  <a:pt x="439" y="369"/>
                  <a:pt x="439" y="369"/>
                  <a:pt x="438" y="368"/>
                </a:cubicBezTo>
                <a:cubicBezTo>
                  <a:pt x="438" y="368"/>
                  <a:pt x="438" y="368"/>
                  <a:pt x="438" y="368"/>
                </a:cubicBezTo>
                <a:cubicBezTo>
                  <a:pt x="437" y="368"/>
                  <a:pt x="437" y="368"/>
                  <a:pt x="436" y="367"/>
                </a:cubicBezTo>
                <a:cubicBezTo>
                  <a:pt x="436" y="367"/>
                  <a:pt x="435" y="367"/>
                  <a:pt x="434" y="366"/>
                </a:cubicBezTo>
                <a:cubicBezTo>
                  <a:pt x="434" y="366"/>
                  <a:pt x="434" y="366"/>
                  <a:pt x="434" y="366"/>
                </a:cubicBezTo>
                <a:close/>
                <a:moveTo>
                  <a:pt x="437" y="404"/>
                </a:moveTo>
                <a:cubicBezTo>
                  <a:pt x="436" y="403"/>
                  <a:pt x="436" y="402"/>
                  <a:pt x="435" y="402"/>
                </a:cubicBezTo>
                <a:cubicBezTo>
                  <a:pt x="435" y="400"/>
                  <a:pt x="435" y="400"/>
                  <a:pt x="435" y="400"/>
                </a:cubicBezTo>
                <a:cubicBezTo>
                  <a:pt x="435" y="400"/>
                  <a:pt x="435" y="400"/>
                  <a:pt x="435" y="400"/>
                </a:cubicBezTo>
                <a:cubicBezTo>
                  <a:pt x="435" y="396"/>
                  <a:pt x="435" y="392"/>
                  <a:pt x="434" y="388"/>
                </a:cubicBezTo>
                <a:cubicBezTo>
                  <a:pt x="434" y="388"/>
                  <a:pt x="434" y="388"/>
                  <a:pt x="434" y="388"/>
                </a:cubicBezTo>
                <a:cubicBezTo>
                  <a:pt x="434" y="388"/>
                  <a:pt x="434" y="388"/>
                  <a:pt x="434" y="388"/>
                </a:cubicBezTo>
                <a:cubicBezTo>
                  <a:pt x="434" y="388"/>
                  <a:pt x="434" y="388"/>
                  <a:pt x="434" y="387"/>
                </a:cubicBezTo>
                <a:cubicBezTo>
                  <a:pt x="435" y="379"/>
                  <a:pt x="453" y="381"/>
                  <a:pt x="458" y="381"/>
                </a:cubicBezTo>
                <a:cubicBezTo>
                  <a:pt x="465" y="381"/>
                  <a:pt x="477" y="380"/>
                  <a:pt x="481" y="386"/>
                </a:cubicBezTo>
                <a:cubicBezTo>
                  <a:pt x="481" y="387"/>
                  <a:pt x="482" y="387"/>
                  <a:pt x="482" y="388"/>
                </a:cubicBezTo>
                <a:cubicBezTo>
                  <a:pt x="482" y="389"/>
                  <a:pt x="482" y="389"/>
                  <a:pt x="482" y="389"/>
                </a:cubicBezTo>
                <a:cubicBezTo>
                  <a:pt x="482" y="389"/>
                  <a:pt x="482" y="389"/>
                  <a:pt x="482" y="389"/>
                </a:cubicBezTo>
                <a:cubicBezTo>
                  <a:pt x="483" y="391"/>
                  <a:pt x="483" y="392"/>
                  <a:pt x="484" y="395"/>
                </a:cubicBezTo>
                <a:cubicBezTo>
                  <a:pt x="485" y="401"/>
                  <a:pt x="485" y="401"/>
                  <a:pt x="485" y="401"/>
                </a:cubicBezTo>
                <a:cubicBezTo>
                  <a:pt x="485" y="402"/>
                  <a:pt x="485" y="403"/>
                  <a:pt x="484" y="404"/>
                </a:cubicBezTo>
                <a:cubicBezTo>
                  <a:pt x="484" y="405"/>
                  <a:pt x="484" y="405"/>
                  <a:pt x="483" y="406"/>
                </a:cubicBezTo>
                <a:cubicBezTo>
                  <a:pt x="483" y="406"/>
                  <a:pt x="483" y="406"/>
                  <a:pt x="482" y="407"/>
                </a:cubicBezTo>
                <a:cubicBezTo>
                  <a:pt x="482" y="407"/>
                  <a:pt x="482" y="407"/>
                  <a:pt x="482" y="407"/>
                </a:cubicBezTo>
                <a:cubicBezTo>
                  <a:pt x="482" y="407"/>
                  <a:pt x="482" y="407"/>
                  <a:pt x="482" y="407"/>
                </a:cubicBezTo>
                <a:cubicBezTo>
                  <a:pt x="481" y="407"/>
                  <a:pt x="481" y="407"/>
                  <a:pt x="481" y="407"/>
                </a:cubicBezTo>
                <a:cubicBezTo>
                  <a:pt x="480" y="408"/>
                  <a:pt x="480" y="408"/>
                  <a:pt x="480" y="408"/>
                </a:cubicBezTo>
                <a:cubicBezTo>
                  <a:pt x="479" y="408"/>
                  <a:pt x="479" y="408"/>
                  <a:pt x="479" y="408"/>
                </a:cubicBezTo>
                <a:cubicBezTo>
                  <a:pt x="479" y="408"/>
                  <a:pt x="479" y="408"/>
                  <a:pt x="478" y="408"/>
                </a:cubicBezTo>
                <a:cubicBezTo>
                  <a:pt x="478" y="408"/>
                  <a:pt x="478" y="409"/>
                  <a:pt x="477" y="409"/>
                </a:cubicBezTo>
                <a:cubicBezTo>
                  <a:pt x="477" y="409"/>
                  <a:pt x="477" y="409"/>
                  <a:pt x="477" y="409"/>
                </a:cubicBezTo>
                <a:cubicBezTo>
                  <a:pt x="477" y="409"/>
                  <a:pt x="476" y="409"/>
                  <a:pt x="475" y="409"/>
                </a:cubicBezTo>
                <a:cubicBezTo>
                  <a:pt x="474" y="409"/>
                  <a:pt x="474" y="409"/>
                  <a:pt x="473" y="409"/>
                </a:cubicBezTo>
                <a:cubicBezTo>
                  <a:pt x="473" y="409"/>
                  <a:pt x="473" y="409"/>
                  <a:pt x="473" y="409"/>
                </a:cubicBezTo>
                <a:cubicBezTo>
                  <a:pt x="473" y="409"/>
                  <a:pt x="473" y="409"/>
                  <a:pt x="473" y="409"/>
                </a:cubicBezTo>
                <a:cubicBezTo>
                  <a:pt x="473" y="409"/>
                  <a:pt x="473" y="409"/>
                  <a:pt x="473" y="409"/>
                </a:cubicBezTo>
                <a:cubicBezTo>
                  <a:pt x="465" y="409"/>
                  <a:pt x="457" y="409"/>
                  <a:pt x="449" y="409"/>
                </a:cubicBezTo>
                <a:cubicBezTo>
                  <a:pt x="448" y="409"/>
                  <a:pt x="447" y="409"/>
                  <a:pt x="447" y="409"/>
                </a:cubicBezTo>
                <a:cubicBezTo>
                  <a:pt x="446" y="409"/>
                  <a:pt x="446" y="409"/>
                  <a:pt x="446" y="409"/>
                </a:cubicBezTo>
                <a:cubicBezTo>
                  <a:pt x="445" y="409"/>
                  <a:pt x="445" y="409"/>
                  <a:pt x="444" y="409"/>
                </a:cubicBezTo>
                <a:cubicBezTo>
                  <a:pt x="444" y="409"/>
                  <a:pt x="444" y="409"/>
                  <a:pt x="444" y="409"/>
                </a:cubicBezTo>
                <a:cubicBezTo>
                  <a:pt x="444" y="408"/>
                  <a:pt x="444" y="408"/>
                  <a:pt x="444" y="408"/>
                </a:cubicBezTo>
                <a:cubicBezTo>
                  <a:pt x="443" y="408"/>
                  <a:pt x="442" y="408"/>
                  <a:pt x="442" y="408"/>
                </a:cubicBezTo>
                <a:cubicBezTo>
                  <a:pt x="441" y="408"/>
                  <a:pt x="441" y="407"/>
                  <a:pt x="441" y="407"/>
                </a:cubicBezTo>
                <a:cubicBezTo>
                  <a:pt x="441" y="407"/>
                  <a:pt x="440" y="407"/>
                  <a:pt x="440" y="407"/>
                </a:cubicBezTo>
                <a:cubicBezTo>
                  <a:pt x="440" y="407"/>
                  <a:pt x="440" y="407"/>
                  <a:pt x="440" y="407"/>
                </a:cubicBezTo>
                <a:cubicBezTo>
                  <a:pt x="439" y="406"/>
                  <a:pt x="437" y="405"/>
                  <a:pt x="437" y="404"/>
                </a:cubicBezTo>
                <a:close/>
                <a:moveTo>
                  <a:pt x="494" y="451"/>
                </a:moveTo>
                <a:cubicBezTo>
                  <a:pt x="493" y="453"/>
                  <a:pt x="492" y="453"/>
                  <a:pt x="491" y="454"/>
                </a:cubicBezTo>
                <a:cubicBezTo>
                  <a:pt x="490" y="455"/>
                  <a:pt x="489" y="456"/>
                  <a:pt x="487" y="456"/>
                </a:cubicBezTo>
                <a:cubicBezTo>
                  <a:pt x="485" y="457"/>
                  <a:pt x="484" y="457"/>
                  <a:pt x="481" y="457"/>
                </a:cubicBezTo>
                <a:cubicBezTo>
                  <a:pt x="476" y="457"/>
                  <a:pt x="476" y="457"/>
                  <a:pt x="476" y="457"/>
                </a:cubicBezTo>
                <a:cubicBezTo>
                  <a:pt x="476" y="457"/>
                  <a:pt x="476" y="457"/>
                  <a:pt x="476" y="457"/>
                </a:cubicBezTo>
                <a:cubicBezTo>
                  <a:pt x="469" y="457"/>
                  <a:pt x="462" y="457"/>
                  <a:pt x="454" y="457"/>
                </a:cubicBezTo>
                <a:cubicBezTo>
                  <a:pt x="453" y="457"/>
                  <a:pt x="453" y="457"/>
                  <a:pt x="452" y="457"/>
                </a:cubicBezTo>
                <a:cubicBezTo>
                  <a:pt x="451" y="457"/>
                  <a:pt x="451" y="457"/>
                  <a:pt x="451" y="457"/>
                </a:cubicBezTo>
                <a:cubicBezTo>
                  <a:pt x="450" y="457"/>
                  <a:pt x="450" y="457"/>
                  <a:pt x="449" y="457"/>
                </a:cubicBezTo>
                <a:cubicBezTo>
                  <a:pt x="449" y="457"/>
                  <a:pt x="449" y="457"/>
                  <a:pt x="448" y="457"/>
                </a:cubicBezTo>
                <a:cubicBezTo>
                  <a:pt x="448" y="457"/>
                  <a:pt x="448" y="457"/>
                  <a:pt x="448" y="457"/>
                </a:cubicBezTo>
                <a:cubicBezTo>
                  <a:pt x="445" y="456"/>
                  <a:pt x="442" y="454"/>
                  <a:pt x="440" y="451"/>
                </a:cubicBezTo>
                <a:cubicBezTo>
                  <a:pt x="440" y="451"/>
                  <a:pt x="440" y="451"/>
                  <a:pt x="440" y="451"/>
                </a:cubicBezTo>
                <a:cubicBezTo>
                  <a:pt x="440" y="451"/>
                  <a:pt x="440" y="451"/>
                  <a:pt x="440" y="451"/>
                </a:cubicBezTo>
                <a:cubicBezTo>
                  <a:pt x="440" y="451"/>
                  <a:pt x="440" y="451"/>
                  <a:pt x="440" y="450"/>
                </a:cubicBezTo>
                <a:cubicBezTo>
                  <a:pt x="439" y="450"/>
                  <a:pt x="439" y="449"/>
                  <a:pt x="439" y="449"/>
                </a:cubicBezTo>
                <a:cubicBezTo>
                  <a:pt x="439" y="449"/>
                  <a:pt x="439" y="449"/>
                  <a:pt x="439" y="448"/>
                </a:cubicBezTo>
                <a:cubicBezTo>
                  <a:pt x="439" y="448"/>
                  <a:pt x="439" y="448"/>
                  <a:pt x="439" y="448"/>
                </a:cubicBezTo>
                <a:cubicBezTo>
                  <a:pt x="439" y="447"/>
                  <a:pt x="439" y="447"/>
                  <a:pt x="439" y="447"/>
                </a:cubicBezTo>
                <a:cubicBezTo>
                  <a:pt x="439" y="447"/>
                  <a:pt x="439" y="447"/>
                  <a:pt x="439" y="447"/>
                </a:cubicBezTo>
                <a:cubicBezTo>
                  <a:pt x="439" y="444"/>
                  <a:pt x="438" y="439"/>
                  <a:pt x="438" y="435"/>
                </a:cubicBezTo>
                <a:cubicBezTo>
                  <a:pt x="438" y="435"/>
                  <a:pt x="438" y="434"/>
                  <a:pt x="438" y="433"/>
                </a:cubicBezTo>
                <a:cubicBezTo>
                  <a:pt x="438" y="431"/>
                  <a:pt x="438" y="431"/>
                  <a:pt x="438" y="431"/>
                </a:cubicBezTo>
                <a:cubicBezTo>
                  <a:pt x="438" y="431"/>
                  <a:pt x="438" y="431"/>
                  <a:pt x="438" y="431"/>
                </a:cubicBezTo>
                <a:cubicBezTo>
                  <a:pt x="438" y="430"/>
                  <a:pt x="438" y="430"/>
                  <a:pt x="438" y="430"/>
                </a:cubicBezTo>
                <a:cubicBezTo>
                  <a:pt x="438" y="430"/>
                  <a:pt x="438" y="429"/>
                  <a:pt x="438" y="429"/>
                </a:cubicBezTo>
                <a:cubicBezTo>
                  <a:pt x="438" y="429"/>
                  <a:pt x="438" y="429"/>
                  <a:pt x="438" y="428"/>
                </a:cubicBezTo>
                <a:cubicBezTo>
                  <a:pt x="439" y="428"/>
                  <a:pt x="439" y="428"/>
                  <a:pt x="439" y="428"/>
                </a:cubicBezTo>
                <a:cubicBezTo>
                  <a:pt x="439" y="428"/>
                  <a:pt x="439" y="428"/>
                  <a:pt x="439" y="428"/>
                </a:cubicBezTo>
                <a:cubicBezTo>
                  <a:pt x="439" y="427"/>
                  <a:pt x="439" y="427"/>
                  <a:pt x="439" y="427"/>
                </a:cubicBezTo>
                <a:cubicBezTo>
                  <a:pt x="440" y="426"/>
                  <a:pt x="440" y="426"/>
                  <a:pt x="440" y="426"/>
                </a:cubicBezTo>
                <a:cubicBezTo>
                  <a:pt x="440" y="426"/>
                  <a:pt x="441" y="426"/>
                  <a:pt x="441" y="425"/>
                </a:cubicBezTo>
                <a:cubicBezTo>
                  <a:pt x="441" y="425"/>
                  <a:pt x="441" y="425"/>
                  <a:pt x="441" y="425"/>
                </a:cubicBezTo>
                <a:cubicBezTo>
                  <a:pt x="441" y="425"/>
                  <a:pt x="441" y="425"/>
                  <a:pt x="441" y="425"/>
                </a:cubicBezTo>
                <a:cubicBezTo>
                  <a:pt x="442" y="425"/>
                  <a:pt x="442" y="425"/>
                  <a:pt x="443" y="424"/>
                </a:cubicBezTo>
                <a:cubicBezTo>
                  <a:pt x="443" y="424"/>
                  <a:pt x="443" y="424"/>
                  <a:pt x="443" y="424"/>
                </a:cubicBezTo>
                <a:cubicBezTo>
                  <a:pt x="444" y="424"/>
                  <a:pt x="444" y="424"/>
                  <a:pt x="444" y="424"/>
                </a:cubicBezTo>
                <a:cubicBezTo>
                  <a:pt x="444" y="424"/>
                  <a:pt x="444" y="424"/>
                  <a:pt x="444" y="424"/>
                </a:cubicBezTo>
                <a:cubicBezTo>
                  <a:pt x="444" y="424"/>
                  <a:pt x="445" y="423"/>
                  <a:pt x="445" y="423"/>
                </a:cubicBezTo>
                <a:cubicBezTo>
                  <a:pt x="446" y="423"/>
                  <a:pt x="446" y="423"/>
                  <a:pt x="446" y="423"/>
                </a:cubicBezTo>
                <a:cubicBezTo>
                  <a:pt x="446" y="423"/>
                  <a:pt x="447" y="423"/>
                  <a:pt x="447" y="423"/>
                </a:cubicBezTo>
                <a:cubicBezTo>
                  <a:pt x="448" y="423"/>
                  <a:pt x="448" y="423"/>
                  <a:pt x="449" y="423"/>
                </a:cubicBezTo>
                <a:cubicBezTo>
                  <a:pt x="450" y="423"/>
                  <a:pt x="450" y="423"/>
                  <a:pt x="450" y="423"/>
                </a:cubicBezTo>
                <a:cubicBezTo>
                  <a:pt x="450" y="423"/>
                  <a:pt x="450" y="423"/>
                  <a:pt x="451" y="423"/>
                </a:cubicBezTo>
                <a:cubicBezTo>
                  <a:pt x="452" y="423"/>
                  <a:pt x="452" y="423"/>
                  <a:pt x="452" y="423"/>
                </a:cubicBezTo>
                <a:cubicBezTo>
                  <a:pt x="453" y="423"/>
                  <a:pt x="454" y="423"/>
                  <a:pt x="455" y="423"/>
                </a:cubicBezTo>
                <a:cubicBezTo>
                  <a:pt x="457" y="423"/>
                  <a:pt x="458" y="423"/>
                  <a:pt x="459" y="423"/>
                </a:cubicBezTo>
                <a:cubicBezTo>
                  <a:pt x="469" y="423"/>
                  <a:pt x="469" y="423"/>
                  <a:pt x="469" y="423"/>
                </a:cubicBezTo>
                <a:cubicBezTo>
                  <a:pt x="472" y="423"/>
                  <a:pt x="475" y="423"/>
                  <a:pt x="478" y="423"/>
                </a:cubicBezTo>
                <a:cubicBezTo>
                  <a:pt x="478" y="423"/>
                  <a:pt x="479" y="423"/>
                  <a:pt x="479" y="423"/>
                </a:cubicBezTo>
                <a:cubicBezTo>
                  <a:pt x="479" y="423"/>
                  <a:pt x="480" y="423"/>
                  <a:pt x="480" y="423"/>
                </a:cubicBezTo>
                <a:cubicBezTo>
                  <a:pt x="480" y="423"/>
                  <a:pt x="480" y="423"/>
                  <a:pt x="481" y="423"/>
                </a:cubicBezTo>
                <a:cubicBezTo>
                  <a:pt x="481" y="423"/>
                  <a:pt x="481" y="423"/>
                  <a:pt x="481" y="423"/>
                </a:cubicBezTo>
                <a:cubicBezTo>
                  <a:pt x="481" y="423"/>
                  <a:pt x="481" y="423"/>
                  <a:pt x="481" y="423"/>
                </a:cubicBezTo>
                <a:cubicBezTo>
                  <a:pt x="482" y="423"/>
                  <a:pt x="482" y="424"/>
                  <a:pt x="483" y="424"/>
                </a:cubicBezTo>
                <a:cubicBezTo>
                  <a:pt x="483" y="424"/>
                  <a:pt x="484" y="424"/>
                  <a:pt x="484" y="424"/>
                </a:cubicBezTo>
                <a:cubicBezTo>
                  <a:pt x="484" y="424"/>
                  <a:pt x="484" y="424"/>
                  <a:pt x="484" y="425"/>
                </a:cubicBezTo>
                <a:cubicBezTo>
                  <a:pt x="485" y="425"/>
                  <a:pt x="485" y="425"/>
                  <a:pt x="486" y="425"/>
                </a:cubicBezTo>
                <a:cubicBezTo>
                  <a:pt x="487" y="426"/>
                  <a:pt x="488" y="427"/>
                  <a:pt x="489" y="428"/>
                </a:cubicBezTo>
                <a:cubicBezTo>
                  <a:pt x="490" y="429"/>
                  <a:pt x="491" y="430"/>
                  <a:pt x="491" y="431"/>
                </a:cubicBezTo>
                <a:cubicBezTo>
                  <a:pt x="492" y="438"/>
                  <a:pt x="492" y="438"/>
                  <a:pt x="492" y="438"/>
                </a:cubicBezTo>
                <a:cubicBezTo>
                  <a:pt x="493" y="441"/>
                  <a:pt x="493" y="443"/>
                  <a:pt x="494" y="446"/>
                </a:cubicBezTo>
                <a:cubicBezTo>
                  <a:pt x="494" y="446"/>
                  <a:pt x="494" y="446"/>
                  <a:pt x="494" y="446"/>
                </a:cubicBezTo>
                <a:cubicBezTo>
                  <a:pt x="494" y="448"/>
                  <a:pt x="494" y="448"/>
                  <a:pt x="494" y="448"/>
                </a:cubicBezTo>
                <a:cubicBezTo>
                  <a:pt x="494" y="449"/>
                  <a:pt x="494" y="450"/>
                  <a:pt x="494" y="451"/>
                </a:cubicBezTo>
                <a:close/>
                <a:moveTo>
                  <a:pt x="508" y="369"/>
                </a:moveTo>
                <a:cubicBezTo>
                  <a:pt x="507" y="368"/>
                  <a:pt x="505" y="368"/>
                  <a:pt x="505" y="367"/>
                </a:cubicBezTo>
                <a:cubicBezTo>
                  <a:pt x="504" y="366"/>
                  <a:pt x="503" y="365"/>
                  <a:pt x="503" y="365"/>
                </a:cubicBezTo>
                <a:cubicBezTo>
                  <a:pt x="502" y="363"/>
                  <a:pt x="502" y="363"/>
                  <a:pt x="502" y="363"/>
                </a:cubicBezTo>
                <a:cubicBezTo>
                  <a:pt x="502" y="361"/>
                  <a:pt x="501" y="359"/>
                  <a:pt x="500" y="357"/>
                </a:cubicBezTo>
                <a:cubicBezTo>
                  <a:pt x="500" y="356"/>
                  <a:pt x="499" y="355"/>
                  <a:pt x="499" y="353"/>
                </a:cubicBezTo>
                <a:cubicBezTo>
                  <a:pt x="499" y="353"/>
                  <a:pt x="499" y="353"/>
                  <a:pt x="499" y="353"/>
                </a:cubicBezTo>
                <a:cubicBezTo>
                  <a:pt x="499" y="353"/>
                  <a:pt x="499" y="353"/>
                  <a:pt x="499" y="353"/>
                </a:cubicBezTo>
                <a:cubicBezTo>
                  <a:pt x="499" y="352"/>
                  <a:pt x="499" y="352"/>
                  <a:pt x="499" y="352"/>
                </a:cubicBezTo>
                <a:cubicBezTo>
                  <a:pt x="499" y="352"/>
                  <a:pt x="499" y="352"/>
                  <a:pt x="499" y="352"/>
                </a:cubicBezTo>
                <a:cubicBezTo>
                  <a:pt x="499" y="352"/>
                  <a:pt x="499" y="352"/>
                  <a:pt x="499" y="352"/>
                </a:cubicBezTo>
                <a:cubicBezTo>
                  <a:pt x="501" y="348"/>
                  <a:pt x="508" y="348"/>
                  <a:pt x="511" y="348"/>
                </a:cubicBezTo>
                <a:cubicBezTo>
                  <a:pt x="528" y="348"/>
                  <a:pt x="528" y="348"/>
                  <a:pt x="528" y="348"/>
                </a:cubicBezTo>
                <a:cubicBezTo>
                  <a:pt x="529" y="348"/>
                  <a:pt x="531" y="348"/>
                  <a:pt x="532" y="349"/>
                </a:cubicBezTo>
                <a:cubicBezTo>
                  <a:pt x="532" y="349"/>
                  <a:pt x="533" y="349"/>
                  <a:pt x="533" y="349"/>
                </a:cubicBezTo>
                <a:cubicBezTo>
                  <a:pt x="533" y="349"/>
                  <a:pt x="534" y="349"/>
                  <a:pt x="534" y="349"/>
                </a:cubicBezTo>
                <a:cubicBezTo>
                  <a:pt x="534" y="349"/>
                  <a:pt x="534" y="349"/>
                  <a:pt x="534" y="349"/>
                </a:cubicBezTo>
                <a:cubicBezTo>
                  <a:pt x="535" y="349"/>
                  <a:pt x="536" y="350"/>
                  <a:pt x="536" y="350"/>
                </a:cubicBezTo>
                <a:cubicBezTo>
                  <a:pt x="536" y="350"/>
                  <a:pt x="536" y="350"/>
                  <a:pt x="536" y="350"/>
                </a:cubicBezTo>
                <a:cubicBezTo>
                  <a:pt x="536" y="350"/>
                  <a:pt x="536" y="350"/>
                  <a:pt x="536" y="350"/>
                </a:cubicBezTo>
                <a:cubicBezTo>
                  <a:pt x="537" y="350"/>
                  <a:pt x="537" y="350"/>
                  <a:pt x="538" y="350"/>
                </a:cubicBezTo>
                <a:cubicBezTo>
                  <a:pt x="538" y="351"/>
                  <a:pt x="538" y="351"/>
                  <a:pt x="538" y="351"/>
                </a:cubicBezTo>
                <a:cubicBezTo>
                  <a:pt x="538" y="351"/>
                  <a:pt x="538" y="351"/>
                  <a:pt x="539" y="351"/>
                </a:cubicBezTo>
                <a:cubicBezTo>
                  <a:pt x="539" y="351"/>
                  <a:pt x="539" y="351"/>
                  <a:pt x="539" y="351"/>
                </a:cubicBezTo>
                <a:cubicBezTo>
                  <a:pt x="539" y="352"/>
                  <a:pt x="539" y="352"/>
                  <a:pt x="539" y="352"/>
                </a:cubicBezTo>
                <a:cubicBezTo>
                  <a:pt x="540" y="352"/>
                  <a:pt x="541" y="353"/>
                  <a:pt x="541" y="354"/>
                </a:cubicBezTo>
                <a:cubicBezTo>
                  <a:pt x="541" y="354"/>
                  <a:pt x="541" y="354"/>
                  <a:pt x="541" y="354"/>
                </a:cubicBezTo>
                <a:cubicBezTo>
                  <a:pt x="543" y="356"/>
                  <a:pt x="544" y="359"/>
                  <a:pt x="545" y="361"/>
                </a:cubicBezTo>
                <a:cubicBezTo>
                  <a:pt x="545" y="361"/>
                  <a:pt x="545" y="361"/>
                  <a:pt x="545" y="361"/>
                </a:cubicBezTo>
                <a:cubicBezTo>
                  <a:pt x="546" y="363"/>
                  <a:pt x="547" y="364"/>
                  <a:pt x="547" y="365"/>
                </a:cubicBezTo>
                <a:cubicBezTo>
                  <a:pt x="547" y="366"/>
                  <a:pt x="547" y="366"/>
                  <a:pt x="547" y="366"/>
                </a:cubicBezTo>
                <a:cubicBezTo>
                  <a:pt x="547" y="366"/>
                  <a:pt x="547" y="366"/>
                  <a:pt x="547" y="366"/>
                </a:cubicBezTo>
                <a:cubicBezTo>
                  <a:pt x="547" y="368"/>
                  <a:pt x="545" y="369"/>
                  <a:pt x="543" y="370"/>
                </a:cubicBezTo>
                <a:cubicBezTo>
                  <a:pt x="542" y="370"/>
                  <a:pt x="542" y="370"/>
                  <a:pt x="542" y="370"/>
                </a:cubicBezTo>
                <a:cubicBezTo>
                  <a:pt x="542" y="370"/>
                  <a:pt x="542" y="370"/>
                  <a:pt x="542" y="370"/>
                </a:cubicBezTo>
                <a:cubicBezTo>
                  <a:pt x="542" y="370"/>
                  <a:pt x="541" y="370"/>
                  <a:pt x="541" y="371"/>
                </a:cubicBezTo>
                <a:cubicBezTo>
                  <a:pt x="540" y="371"/>
                  <a:pt x="540" y="371"/>
                  <a:pt x="540" y="371"/>
                </a:cubicBezTo>
                <a:cubicBezTo>
                  <a:pt x="540" y="371"/>
                  <a:pt x="539" y="371"/>
                  <a:pt x="539" y="371"/>
                </a:cubicBezTo>
                <a:cubicBezTo>
                  <a:pt x="539" y="371"/>
                  <a:pt x="538" y="371"/>
                  <a:pt x="538" y="371"/>
                </a:cubicBezTo>
                <a:cubicBezTo>
                  <a:pt x="538" y="371"/>
                  <a:pt x="538" y="371"/>
                  <a:pt x="538" y="371"/>
                </a:cubicBezTo>
                <a:cubicBezTo>
                  <a:pt x="538" y="371"/>
                  <a:pt x="538" y="371"/>
                  <a:pt x="538" y="371"/>
                </a:cubicBezTo>
                <a:cubicBezTo>
                  <a:pt x="535" y="371"/>
                  <a:pt x="532" y="371"/>
                  <a:pt x="530" y="371"/>
                </a:cubicBezTo>
                <a:cubicBezTo>
                  <a:pt x="526" y="371"/>
                  <a:pt x="521" y="371"/>
                  <a:pt x="517" y="371"/>
                </a:cubicBezTo>
                <a:cubicBezTo>
                  <a:pt x="514" y="371"/>
                  <a:pt x="511" y="370"/>
                  <a:pt x="508" y="369"/>
                </a:cubicBezTo>
                <a:cubicBezTo>
                  <a:pt x="508" y="369"/>
                  <a:pt x="508" y="369"/>
                  <a:pt x="508" y="369"/>
                </a:cubicBezTo>
                <a:close/>
                <a:moveTo>
                  <a:pt x="519" y="405"/>
                </a:moveTo>
                <a:cubicBezTo>
                  <a:pt x="518" y="404"/>
                  <a:pt x="517" y="403"/>
                  <a:pt x="517" y="402"/>
                </a:cubicBezTo>
                <a:cubicBezTo>
                  <a:pt x="515" y="396"/>
                  <a:pt x="515" y="396"/>
                  <a:pt x="515" y="396"/>
                </a:cubicBezTo>
                <a:cubicBezTo>
                  <a:pt x="514" y="394"/>
                  <a:pt x="513" y="392"/>
                  <a:pt x="512" y="390"/>
                </a:cubicBezTo>
                <a:cubicBezTo>
                  <a:pt x="512" y="390"/>
                  <a:pt x="512" y="390"/>
                  <a:pt x="512" y="390"/>
                </a:cubicBezTo>
                <a:cubicBezTo>
                  <a:pt x="512" y="389"/>
                  <a:pt x="512" y="389"/>
                  <a:pt x="512" y="389"/>
                </a:cubicBezTo>
                <a:cubicBezTo>
                  <a:pt x="512" y="388"/>
                  <a:pt x="512" y="387"/>
                  <a:pt x="512" y="386"/>
                </a:cubicBezTo>
                <a:cubicBezTo>
                  <a:pt x="512" y="386"/>
                  <a:pt x="513" y="385"/>
                  <a:pt x="513" y="385"/>
                </a:cubicBezTo>
                <a:cubicBezTo>
                  <a:pt x="513" y="385"/>
                  <a:pt x="513" y="385"/>
                  <a:pt x="514" y="385"/>
                </a:cubicBezTo>
                <a:cubicBezTo>
                  <a:pt x="514" y="384"/>
                  <a:pt x="514" y="384"/>
                  <a:pt x="514" y="384"/>
                </a:cubicBezTo>
                <a:cubicBezTo>
                  <a:pt x="515" y="384"/>
                  <a:pt x="516" y="383"/>
                  <a:pt x="517" y="383"/>
                </a:cubicBezTo>
                <a:cubicBezTo>
                  <a:pt x="518" y="383"/>
                  <a:pt x="519" y="383"/>
                  <a:pt x="520" y="382"/>
                </a:cubicBezTo>
                <a:cubicBezTo>
                  <a:pt x="525" y="382"/>
                  <a:pt x="530" y="382"/>
                  <a:pt x="532" y="382"/>
                </a:cubicBezTo>
                <a:cubicBezTo>
                  <a:pt x="540" y="382"/>
                  <a:pt x="554" y="381"/>
                  <a:pt x="559" y="389"/>
                </a:cubicBezTo>
                <a:cubicBezTo>
                  <a:pt x="559" y="389"/>
                  <a:pt x="559" y="389"/>
                  <a:pt x="559" y="389"/>
                </a:cubicBezTo>
                <a:cubicBezTo>
                  <a:pt x="559" y="389"/>
                  <a:pt x="559" y="389"/>
                  <a:pt x="559" y="389"/>
                </a:cubicBezTo>
                <a:cubicBezTo>
                  <a:pt x="559" y="389"/>
                  <a:pt x="559" y="389"/>
                  <a:pt x="559" y="389"/>
                </a:cubicBezTo>
                <a:cubicBezTo>
                  <a:pt x="561" y="393"/>
                  <a:pt x="562" y="396"/>
                  <a:pt x="564" y="400"/>
                </a:cubicBezTo>
                <a:cubicBezTo>
                  <a:pt x="565" y="401"/>
                  <a:pt x="565" y="402"/>
                  <a:pt x="566" y="403"/>
                </a:cubicBezTo>
                <a:cubicBezTo>
                  <a:pt x="566" y="403"/>
                  <a:pt x="566" y="403"/>
                  <a:pt x="566" y="403"/>
                </a:cubicBezTo>
                <a:cubicBezTo>
                  <a:pt x="566" y="404"/>
                  <a:pt x="566" y="404"/>
                  <a:pt x="566" y="404"/>
                </a:cubicBezTo>
                <a:cubicBezTo>
                  <a:pt x="566" y="404"/>
                  <a:pt x="566" y="405"/>
                  <a:pt x="566" y="405"/>
                </a:cubicBezTo>
                <a:cubicBezTo>
                  <a:pt x="566" y="405"/>
                  <a:pt x="566" y="405"/>
                  <a:pt x="566" y="405"/>
                </a:cubicBezTo>
                <a:cubicBezTo>
                  <a:pt x="566" y="405"/>
                  <a:pt x="566" y="405"/>
                  <a:pt x="566" y="405"/>
                </a:cubicBezTo>
                <a:cubicBezTo>
                  <a:pt x="566" y="406"/>
                  <a:pt x="565" y="406"/>
                  <a:pt x="565" y="406"/>
                </a:cubicBezTo>
                <a:cubicBezTo>
                  <a:pt x="565" y="406"/>
                  <a:pt x="565" y="406"/>
                  <a:pt x="565" y="406"/>
                </a:cubicBezTo>
                <a:cubicBezTo>
                  <a:pt x="565" y="407"/>
                  <a:pt x="565" y="407"/>
                  <a:pt x="564" y="407"/>
                </a:cubicBezTo>
                <a:cubicBezTo>
                  <a:pt x="564" y="407"/>
                  <a:pt x="564" y="407"/>
                  <a:pt x="564" y="407"/>
                </a:cubicBezTo>
                <a:cubicBezTo>
                  <a:pt x="564" y="408"/>
                  <a:pt x="564" y="408"/>
                  <a:pt x="564" y="408"/>
                </a:cubicBezTo>
                <a:cubicBezTo>
                  <a:pt x="564" y="408"/>
                  <a:pt x="563" y="408"/>
                  <a:pt x="563" y="408"/>
                </a:cubicBezTo>
                <a:cubicBezTo>
                  <a:pt x="563" y="408"/>
                  <a:pt x="562" y="409"/>
                  <a:pt x="561" y="409"/>
                </a:cubicBezTo>
                <a:cubicBezTo>
                  <a:pt x="561" y="409"/>
                  <a:pt x="561" y="409"/>
                  <a:pt x="560" y="409"/>
                </a:cubicBezTo>
                <a:cubicBezTo>
                  <a:pt x="560" y="409"/>
                  <a:pt x="559" y="409"/>
                  <a:pt x="559" y="410"/>
                </a:cubicBezTo>
                <a:cubicBezTo>
                  <a:pt x="559" y="410"/>
                  <a:pt x="559" y="410"/>
                  <a:pt x="559" y="410"/>
                </a:cubicBezTo>
                <a:cubicBezTo>
                  <a:pt x="558" y="410"/>
                  <a:pt x="558" y="410"/>
                  <a:pt x="558" y="410"/>
                </a:cubicBezTo>
                <a:cubicBezTo>
                  <a:pt x="550" y="410"/>
                  <a:pt x="541" y="410"/>
                  <a:pt x="532" y="410"/>
                </a:cubicBezTo>
                <a:cubicBezTo>
                  <a:pt x="532" y="410"/>
                  <a:pt x="531" y="410"/>
                  <a:pt x="530" y="410"/>
                </a:cubicBezTo>
                <a:cubicBezTo>
                  <a:pt x="530" y="410"/>
                  <a:pt x="530" y="410"/>
                  <a:pt x="530" y="410"/>
                </a:cubicBezTo>
                <a:cubicBezTo>
                  <a:pt x="527" y="409"/>
                  <a:pt x="524" y="408"/>
                  <a:pt x="521" y="406"/>
                </a:cubicBezTo>
                <a:cubicBezTo>
                  <a:pt x="520" y="406"/>
                  <a:pt x="520" y="406"/>
                  <a:pt x="519" y="405"/>
                </a:cubicBezTo>
                <a:close/>
                <a:moveTo>
                  <a:pt x="589" y="451"/>
                </a:moveTo>
                <a:cubicBezTo>
                  <a:pt x="589" y="452"/>
                  <a:pt x="588" y="452"/>
                  <a:pt x="588" y="452"/>
                </a:cubicBezTo>
                <a:cubicBezTo>
                  <a:pt x="588" y="452"/>
                  <a:pt x="588" y="452"/>
                  <a:pt x="588" y="453"/>
                </a:cubicBezTo>
                <a:cubicBezTo>
                  <a:pt x="588" y="453"/>
                  <a:pt x="588" y="453"/>
                  <a:pt x="588" y="453"/>
                </a:cubicBezTo>
                <a:cubicBezTo>
                  <a:pt x="588" y="453"/>
                  <a:pt x="588" y="453"/>
                  <a:pt x="588" y="454"/>
                </a:cubicBezTo>
                <a:cubicBezTo>
                  <a:pt x="588" y="454"/>
                  <a:pt x="588" y="454"/>
                  <a:pt x="587" y="454"/>
                </a:cubicBezTo>
                <a:cubicBezTo>
                  <a:pt x="587" y="454"/>
                  <a:pt x="587" y="454"/>
                  <a:pt x="587" y="454"/>
                </a:cubicBezTo>
                <a:cubicBezTo>
                  <a:pt x="587" y="454"/>
                  <a:pt x="587" y="454"/>
                  <a:pt x="587" y="455"/>
                </a:cubicBezTo>
                <a:cubicBezTo>
                  <a:pt x="585" y="456"/>
                  <a:pt x="583" y="457"/>
                  <a:pt x="581" y="457"/>
                </a:cubicBezTo>
                <a:cubicBezTo>
                  <a:pt x="581" y="457"/>
                  <a:pt x="581" y="457"/>
                  <a:pt x="581" y="457"/>
                </a:cubicBezTo>
                <a:cubicBezTo>
                  <a:pt x="580" y="457"/>
                  <a:pt x="579" y="457"/>
                  <a:pt x="578" y="457"/>
                </a:cubicBezTo>
                <a:cubicBezTo>
                  <a:pt x="578" y="457"/>
                  <a:pt x="578" y="457"/>
                  <a:pt x="578" y="457"/>
                </a:cubicBezTo>
                <a:cubicBezTo>
                  <a:pt x="577" y="457"/>
                  <a:pt x="577" y="457"/>
                  <a:pt x="577" y="457"/>
                </a:cubicBezTo>
                <a:cubicBezTo>
                  <a:pt x="577" y="457"/>
                  <a:pt x="576" y="457"/>
                  <a:pt x="575" y="457"/>
                </a:cubicBezTo>
                <a:cubicBezTo>
                  <a:pt x="552" y="457"/>
                  <a:pt x="552" y="457"/>
                  <a:pt x="552" y="457"/>
                </a:cubicBezTo>
                <a:cubicBezTo>
                  <a:pt x="551" y="457"/>
                  <a:pt x="550" y="457"/>
                  <a:pt x="549" y="457"/>
                </a:cubicBezTo>
                <a:cubicBezTo>
                  <a:pt x="549" y="457"/>
                  <a:pt x="549" y="457"/>
                  <a:pt x="548" y="457"/>
                </a:cubicBezTo>
                <a:cubicBezTo>
                  <a:pt x="543" y="456"/>
                  <a:pt x="538" y="454"/>
                  <a:pt x="535" y="450"/>
                </a:cubicBezTo>
                <a:cubicBezTo>
                  <a:pt x="534" y="449"/>
                  <a:pt x="534" y="449"/>
                  <a:pt x="534" y="448"/>
                </a:cubicBezTo>
                <a:cubicBezTo>
                  <a:pt x="534" y="448"/>
                  <a:pt x="534" y="448"/>
                  <a:pt x="534" y="448"/>
                </a:cubicBezTo>
                <a:cubicBezTo>
                  <a:pt x="534" y="448"/>
                  <a:pt x="534" y="448"/>
                  <a:pt x="534" y="448"/>
                </a:cubicBezTo>
                <a:cubicBezTo>
                  <a:pt x="533" y="444"/>
                  <a:pt x="531" y="441"/>
                  <a:pt x="530" y="438"/>
                </a:cubicBezTo>
                <a:cubicBezTo>
                  <a:pt x="530" y="436"/>
                  <a:pt x="528" y="434"/>
                  <a:pt x="528" y="432"/>
                </a:cubicBezTo>
                <a:cubicBezTo>
                  <a:pt x="528" y="432"/>
                  <a:pt x="528" y="432"/>
                  <a:pt x="528" y="432"/>
                </a:cubicBezTo>
                <a:cubicBezTo>
                  <a:pt x="528" y="431"/>
                  <a:pt x="528" y="431"/>
                  <a:pt x="528" y="431"/>
                </a:cubicBezTo>
                <a:cubicBezTo>
                  <a:pt x="528" y="431"/>
                  <a:pt x="528" y="431"/>
                  <a:pt x="528" y="431"/>
                </a:cubicBezTo>
                <a:cubicBezTo>
                  <a:pt x="528" y="430"/>
                  <a:pt x="528" y="429"/>
                  <a:pt x="528" y="428"/>
                </a:cubicBezTo>
                <a:cubicBezTo>
                  <a:pt x="528" y="428"/>
                  <a:pt x="528" y="427"/>
                  <a:pt x="528" y="427"/>
                </a:cubicBezTo>
                <a:cubicBezTo>
                  <a:pt x="528" y="427"/>
                  <a:pt x="528" y="427"/>
                  <a:pt x="528" y="427"/>
                </a:cubicBezTo>
                <a:cubicBezTo>
                  <a:pt x="530" y="425"/>
                  <a:pt x="532" y="424"/>
                  <a:pt x="535" y="423"/>
                </a:cubicBezTo>
                <a:cubicBezTo>
                  <a:pt x="535" y="423"/>
                  <a:pt x="535" y="423"/>
                  <a:pt x="536" y="423"/>
                </a:cubicBezTo>
                <a:cubicBezTo>
                  <a:pt x="536" y="423"/>
                  <a:pt x="537" y="423"/>
                  <a:pt x="538" y="423"/>
                </a:cubicBezTo>
                <a:cubicBezTo>
                  <a:pt x="538" y="423"/>
                  <a:pt x="538" y="423"/>
                  <a:pt x="538" y="423"/>
                </a:cubicBezTo>
                <a:cubicBezTo>
                  <a:pt x="540" y="423"/>
                  <a:pt x="540" y="423"/>
                  <a:pt x="540" y="423"/>
                </a:cubicBezTo>
                <a:cubicBezTo>
                  <a:pt x="540" y="423"/>
                  <a:pt x="540" y="423"/>
                  <a:pt x="541" y="423"/>
                </a:cubicBezTo>
                <a:cubicBezTo>
                  <a:pt x="548" y="423"/>
                  <a:pt x="555" y="423"/>
                  <a:pt x="563" y="423"/>
                </a:cubicBezTo>
                <a:cubicBezTo>
                  <a:pt x="563" y="423"/>
                  <a:pt x="563" y="423"/>
                  <a:pt x="563" y="423"/>
                </a:cubicBezTo>
                <a:cubicBezTo>
                  <a:pt x="563" y="423"/>
                  <a:pt x="563" y="423"/>
                  <a:pt x="563" y="423"/>
                </a:cubicBezTo>
                <a:cubicBezTo>
                  <a:pt x="563" y="423"/>
                  <a:pt x="564" y="423"/>
                  <a:pt x="565" y="423"/>
                </a:cubicBezTo>
                <a:cubicBezTo>
                  <a:pt x="565" y="423"/>
                  <a:pt x="565" y="423"/>
                  <a:pt x="565" y="423"/>
                </a:cubicBezTo>
                <a:cubicBezTo>
                  <a:pt x="570" y="424"/>
                  <a:pt x="576" y="426"/>
                  <a:pt x="579" y="430"/>
                </a:cubicBezTo>
                <a:cubicBezTo>
                  <a:pt x="579" y="430"/>
                  <a:pt x="579" y="431"/>
                  <a:pt x="580" y="431"/>
                </a:cubicBezTo>
                <a:cubicBezTo>
                  <a:pt x="581" y="433"/>
                  <a:pt x="581" y="433"/>
                  <a:pt x="581" y="433"/>
                </a:cubicBezTo>
                <a:cubicBezTo>
                  <a:pt x="582" y="436"/>
                  <a:pt x="584" y="439"/>
                  <a:pt x="585" y="442"/>
                </a:cubicBezTo>
                <a:cubicBezTo>
                  <a:pt x="586" y="443"/>
                  <a:pt x="588" y="446"/>
                  <a:pt x="588" y="448"/>
                </a:cubicBezTo>
                <a:cubicBezTo>
                  <a:pt x="589" y="449"/>
                  <a:pt x="589" y="450"/>
                  <a:pt x="589" y="451"/>
                </a:cubicBezTo>
                <a:close/>
                <a:moveTo>
                  <a:pt x="594" y="406"/>
                </a:moveTo>
                <a:cubicBezTo>
                  <a:pt x="593" y="406"/>
                  <a:pt x="593" y="405"/>
                  <a:pt x="592" y="405"/>
                </a:cubicBezTo>
                <a:cubicBezTo>
                  <a:pt x="591" y="404"/>
                  <a:pt x="590" y="403"/>
                  <a:pt x="590" y="402"/>
                </a:cubicBezTo>
                <a:cubicBezTo>
                  <a:pt x="589" y="401"/>
                  <a:pt x="589" y="401"/>
                  <a:pt x="589" y="401"/>
                </a:cubicBezTo>
                <a:cubicBezTo>
                  <a:pt x="589" y="401"/>
                  <a:pt x="589" y="401"/>
                  <a:pt x="589" y="401"/>
                </a:cubicBezTo>
                <a:cubicBezTo>
                  <a:pt x="587" y="398"/>
                  <a:pt x="585" y="394"/>
                  <a:pt x="583" y="390"/>
                </a:cubicBezTo>
                <a:cubicBezTo>
                  <a:pt x="583" y="390"/>
                  <a:pt x="583" y="390"/>
                  <a:pt x="583" y="390"/>
                </a:cubicBezTo>
                <a:cubicBezTo>
                  <a:pt x="582" y="389"/>
                  <a:pt x="582" y="389"/>
                  <a:pt x="582" y="389"/>
                </a:cubicBezTo>
                <a:cubicBezTo>
                  <a:pt x="582" y="388"/>
                  <a:pt x="582" y="387"/>
                  <a:pt x="582" y="386"/>
                </a:cubicBezTo>
                <a:cubicBezTo>
                  <a:pt x="582" y="385"/>
                  <a:pt x="582" y="385"/>
                  <a:pt x="583" y="384"/>
                </a:cubicBezTo>
                <a:cubicBezTo>
                  <a:pt x="584" y="383"/>
                  <a:pt x="585" y="383"/>
                  <a:pt x="586" y="383"/>
                </a:cubicBezTo>
                <a:cubicBezTo>
                  <a:pt x="588" y="382"/>
                  <a:pt x="589" y="382"/>
                  <a:pt x="591" y="382"/>
                </a:cubicBezTo>
                <a:cubicBezTo>
                  <a:pt x="591" y="382"/>
                  <a:pt x="591" y="382"/>
                  <a:pt x="591" y="382"/>
                </a:cubicBezTo>
                <a:cubicBezTo>
                  <a:pt x="594" y="382"/>
                  <a:pt x="598" y="382"/>
                  <a:pt x="600" y="382"/>
                </a:cubicBezTo>
                <a:cubicBezTo>
                  <a:pt x="609" y="382"/>
                  <a:pt x="623" y="380"/>
                  <a:pt x="629" y="389"/>
                </a:cubicBezTo>
                <a:cubicBezTo>
                  <a:pt x="631" y="392"/>
                  <a:pt x="633" y="394"/>
                  <a:pt x="635" y="397"/>
                </a:cubicBezTo>
                <a:cubicBezTo>
                  <a:pt x="636" y="399"/>
                  <a:pt x="637" y="401"/>
                  <a:pt x="638" y="402"/>
                </a:cubicBezTo>
                <a:cubicBezTo>
                  <a:pt x="639" y="403"/>
                  <a:pt x="639" y="404"/>
                  <a:pt x="639" y="405"/>
                </a:cubicBezTo>
                <a:cubicBezTo>
                  <a:pt x="639" y="405"/>
                  <a:pt x="639" y="406"/>
                  <a:pt x="639" y="406"/>
                </a:cubicBezTo>
                <a:cubicBezTo>
                  <a:pt x="639" y="407"/>
                  <a:pt x="638" y="407"/>
                  <a:pt x="638" y="407"/>
                </a:cubicBezTo>
                <a:cubicBezTo>
                  <a:pt x="638" y="407"/>
                  <a:pt x="638" y="407"/>
                  <a:pt x="638" y="407"/>
                </a:cubicBezTo>
                <a:cubicBezTo>
                  <a:pt x="638" y="407"/>
                  <a:pt x="638" y="407"/>
                  <a:pt x="638" y="407"/>
                </a:cubicBezTo>
                <a:cubicBezTo>
                  <a:pt x="638" y="408"/>
                  <a:pt x="638" y="408"/>
                  <a:pt x="637" y="408"/>
                </a:cubicBezTo>
                <a:cubicBezTo>
                  <a:pt x="637" y="408"/>
                  <a:pt x="637" y="408"/>
                  <a:pt x="637" y="408"/>
                </a:cubicBezTo>
                <a:cubicBezTo>
                  <a:pt x="637" y="408"/>
                  <a:pt x="637" y="408"/>
                  <a:pt x="636" y="408"/>
                </a:cubicBezTo>
                <a:cubicBezTo>
                  <a:pt x="636" y="408"/>
                  <a:pt x="635" y="409"/>
                  <a:pt x="635" y="409"/>
                </a:cubicBezTo>
                <a:cubicBezTo>
                  <a:pt x="635" y="409"/>
                  <a:pt x="635" y="409"/>
                  <a:pt x="635" y="409"/>
                </a:cubicBezTo>
                <a:cubicBezTo>
                  <a:pt x="635" y="409"/>
                  <a:pt x="635" y="409"/>
                  <a:pt x="635" y="409"/>
                </a:cubicBezTo>
                <a:cubicBezTo>
                  <a:pt x="631" y="410"/>
                  <a:pt x="625" y="410"/>
                  <a:pt x="621" y="410"/>
                </a:cubicBezTo>
                <a:cubicBezTo>
                  <a:pt x="616" y="410"/>
                  <a:pt x="611" y="410"/>
                  <a:pt x="607" y="410"/>
                </a:cubicBezTo>
                <a:cubicBezTo>
                  <a:pt x="602" y="410"/>
                  <a:pt x="598" y="408"/>
                  <a:pt x="594" y="406"/>
                </a:cubicBezTo>
                <a:close/>
                <a:moveTo>
                  <a:pt x="670" y="454"/>
                </a:moveTo>
                <a:cubicBezTo>
                  <a:pt x="670" y="454"/>
                  <a:pt x="670" y="454"/>
                  <a:pt x="670" y="454"/>
                </a:cubicBezTo>
                <a:cubicBezTo>
                  <a:pt x="669" y="455"/>
                  <a:pt x="668" y="456"/>
                  <a:pt x="666" y="456"/>
                </a:cubicBezTo>
                <a:cubicBezTo>
                  <a:pt x="665" y="457"/>
                  <a:pt x="664" y="457"/>
                  <a:pt x="662" y="457"/>
                </a:cubicBezTo>
                <a:cubicBezTo>
                  <a:pt x="660" y="457"/>
                  <a:pt x="660" y="457"/>
                  <a:pt x="660" y="457"/>
                </a:cubicBezTo>
                <a:cubicBezTo>
                  <a:pt x="660" y="457"/>
                  <a:pt x="660" y="457"/>
                  <a:pt x="660" y="457"/>
                </a:cubicBezTo>
                <a:cubicBezTo>
                  <a:pt x="651" y="457"/>
                  <a:pt x="643" y="457"/>
                  <a:pt x="635" y="457"/>
                </a:cubicBezTo>
                <a:cubicBezTo>
                  <a:pt x="634" y="457"/>
                  <a:pt x="633" y="457"/>
                  <a:pt x="632" y="457"/>
                </a:cubicBezTo>
                <a:cubicBezTo>
                  <a:pt x="632" y="457"/>
                  <a:pt x="632" y="457"/>
                  <a:pt x="632" y="457"/>
                </a:cubicBezTo>
                <a:cubicBezTo>
                  <a:pt x="626" y="456"/>
                  <a:pt x="620" y="454"/>
                  <a:pt x="616" y="449"/>
                </a:cubicBezTo>
                <a:cubicBezTo>
                  <a:pt x="616" y="449"/>
                  <a:pt x="616" y="448"/>
                  <a:pt x="615" y="448"/>
                </a:cubicBezTo>
                <a:cubicBezTo>
                  <a:pt x="615" y="448"/>
                  <a:pt x="615" y="448"/>
                  <a:pt x="615" y="448"/>
                </a:cubicBezTo>
                <a:cubicBezTo>
                  <a:pt x="615" y="448"/>
                  <a:pt x="615" y="448"/>
                  <a:pt x="615" y="448"/>
                </a:cubicBezTo>
                <a:cubicBezTo>
                  <a:pt x="614" y="445"/>
                  <a:pt x="612" y="441"/>
                  <a:pt x="610" y="438"/>
                </a:cubicBezTo>
                <a:cubicBezTo>
                  <a:pt x="609" y="436"/>
                  <a:pt x="606" y="433"/>
                  <a:pt x="606" y="430"/>
                </a:cubicBezTo>
                <a:cubicBezTo>
                  <a:pt x="606" y="430"/>
                  <a:pt x="606" y="430"/>
                  <a:pt x="606" y="430"/>
                </a:cubicBezTo>
                <a:cubicBezTo>
                  <a:pt x="605" y="429"/>
                  <a:pt x="605" y="429"/>
                  <a:pt x="605" y="429"/>
                </a:cubicBezTo>
                <a:cubicBezTo>
                  <a:pt x="605" y="426"/>
                  <a:pt x="607" y="425"/>
                  <a:pt x="610" y="424"/>
                </a:cubicBezTo>
                <a:cubicBezTo>
                  <a:pt x="610" y="424"/>
                  <a:pt x="610" y="424"/>
                  <a:pt x="610" y="424"/>
                </a:cubicBezTo>
                <a:cubicBezTo>
                  <a:pt x="610" y="424"/>
                  <a:pt x="610" y="424"/>
                  <a:pt x="610" y="424"/>
                </a:cubicBezTo>
                <a:cubicBezTo>
                  <a:pt x="610" y="424"/>
                  <a:pt x="610" y="424"/>
                  <a:pt x="611" y="423"/>
                </a:cubicBezTo>
                <a:cubicBezTo>
                  <a:pt x="612" y="423"/>
                  <a:pt x="613" y="423"/>
                  <a:pt x="615" y="423"/>
                </a:cubicBezTo>
                <a:cubicBezTo>
                  <a:pt x="631" y="423"/>
                  <a:pt x="631" y="423"/>
                  <a:pt x="631" y="423"/>
                </a:cubicBezTo>
                <a:cubicBezTo>
                  <a:pt x="634" y="423"/>
                  <a:pt x="637" y="423"/>
                  <a:pt x="639" y="423"/>
                </a:cubicBezTo>
                <a:cubicBezTo>
                  <a:pt x="639" y="423"/>
                  <a:pt x="639" y="423"/>
                  <a:pt x="639" y="423"/>
                </a:cubicBezTo>
                <a:cubicBezTo>
                  <a:pt x="639" y="423"/>
                  <a:pt x="639" y="423"/>
                  <a:pt x="640" y="423"/>
                </a:cubicBezTo>
                <a:cubicBezTo>
                  <a:pt x="640" y="423"/>
                  <a:pt x="641" y="423"/>
                  <a:pt x="642" y="423"/>
                </a:cubicBezTo>
                <a:cubicBezTo>
                  <a:pt x="642" y="423"/>
                  <a:pt x="642" y="423"/>
                  <a:pt x="642" y="423"/>
                </a:cubicBezTo>
                <a:cubicBezTo>
                  <a:pt x="647" y="424"/>
                  <a:pt x="653" y="426"/>
                  <a:pt x="656" y="429"/>
                </a:cubicBezTo>
                <a:cubicBezTo>
                  <a:pt x="657" y="429"/>
                  <a:pt x="657" y="430"/>
                  <a:pt x="657" y="430"/>
                </a:cubicBezTo>
                <a:cubicBezTo>
                  <a:pt x="657" y="430"/>
                  <a:pt x="657" y="430"/>
                  <a:pt x="657" y="431"/>
                </a:cubicBezTo>
                <a:cubicBezTo>
                  <a:pt x="658" y="431"/>
                  <a:pt x="658" y="431"/>
                  <a:pt x="658" y="431"/>
                </a:cubicBezTo>
                <a:cubicBezTo>
                  <a:pt x="658" y="431"/>
                  <a:pt x="658" y="431"/>
                  <a:pt x="658" y="431"/>
                </a:cubicBezTo>
                <a:cubicBezTo>
                  <a:pt x="659" y="432"/>
                  <a:pt x="659" y="432"/>
                  <a:pt x="659" y="432"/>
                </a:cubicBezTo>
                <a:cubicBezTo>
                  <a:pt x="660" y="434"/>
                  <a:pt x="662" y="436"/>
                  <a:pt x="663" y="439"/>
                </a:cubicBezTo>
                <a:cubicBezTo>
                  <a:pt x="663" y="439"/>
                  <a:pt x="663" y="439"/>
                  <a:pt x="663" y="439"/>
                </a:cubicBezTo>
                <a:cubicBezTo>
                  <a:pt x="665" y="442"/>
                  <a:pt x="668" y="445"/>
                  <a:pt x="670" y="449"/>
                </a:cubicBezTo>
                <a:cubicBezTo>
                  <a:pt x="670" y="449"/>
                  <a:pt x="670" y="449"/>
                  <a:pt x="670" y="449"/>
                </a:cubicBezTo>
                <a:cubicBezTo>
                  <a:pt x="670" y="449"/>
                  <a:pt x="670" y="449"/>
                  <a:pt x="670" y="449"/>
                </a:cubicBezTo>
                <a:cubicBezTo>
                  <a:pt x="671" y="451"/>
                  <a:pt x="671" y="453"/>
                  <a:pt x="670" y="454"/>
                </a:cubicBezTo>
                <a:close/>
                <a:moveTo>
                  <a:pt x="729" y="79"/>
                </a:moveTo>
                <a:cubicBezTo>
                  <a:pt x="753" y="103"/>
                  <a:pt x="766" y="136"/>
                  <a:pt x="766" y="170"/>
                </a:cubicBezTo>
                <a:cubicBezTo>
                  <a:pt x="766" y="204"/>
                  <a:pt x="753" y="237"/>
                  <a:pt x="729" y="261"/>
                </a:cubicBezTo>
                <a:cubicBezTo>
                  <a:pt x="757" y="248"/>
                  <a:pt x="782" y="212"/>
                  <a:pt x="782" y="170"/>
                </a:cubicBezTo>
                <a:cubicBezTo>
                  <a:pt x="782" y="127"/>
                  <a:pt x="757" y="92"/>
                  <a:pt x="729" y="79"/>
                </a:cubicBezTo>
                <a:close/>
                <a:moveTo>
                  <a:pt x="53" y="79"/>
                </a:moveTo>
                <a:cubicBezTo>
                  <a:pt x="26" y="92"/>
                  <a:pt x="0" y="127"/>
                  <a:pt x="0" y="170"/>
                </a:cubicBezTo>
                <a:cubicBezTo>
                  <a:pt x="0" y="212"/>
                  <a:pt x="26" y="248"/>
                  <a:pt x="53" y="261"/>
                </a:cubicBezTo>
                <a:cubicBezTo>
                  <a:pt x="30" y="237"/>
                  <a:pt x="16" y="204"/>
                  <a:pt x="16" y="170"/>
                </a:cubicBezTo>
                <a:cubicBezTo>
                  <a:pt x="16" y="136"/>
                  <a:pt x="30" y="103"/>
                  <a:pt x="53" y="79"/>
                </a:cubicBezTo>
                <a:close/>
              </a:path>
            </a:pathLst>
          </a:custGeom>
          <a:solidFill>
            <a:srgbClr val="FFFFFF"/>
          </a:solidFill>
          <a:ln w="9525">
            <a:noFill/>
            <a:round/>
          </a:ln>
        </p:spPr>
        <p:txBody>
          <a:bodyPr vert="horz" wrap="square" lIns="91427" tIns="45713" rIns="91427" bIns="45713" numCol="1" anchor="t" anchorCtr="0" compatLnSpc="1"/>
          <a:lstStyle/>
          <a:p>
            <a:pPr defTabSz="932815"/>
            <a:endParaRPr lang="en-GB">
              <a:solidFill>
                <a:srgbClr val="FFFFFF"/>
              </a:solidFill>
              <a:latin typeface="Times New Roman" panose="02020603050405020304" pitchFamily="18" charset="0"/>
              <a:cs typeface="Times New Roman" panose="02020603050405020304" pitchFamily="18" charset="0"/>
            </a:endParaRPr>
          </a:p>
        </p:txBody>
      </p:sp>
      <p:grpSp>
        <p:nvGrpSpPr>
          <p:cNvPr id="169" name="组合 168"/>
          <p:cNvGrpSpPr/>
          <p:nvPr/>
        </p:nvGrpSpPr>
        <p:grpSpPr>
          <a:xfrm>
            <a:off x="4558912" y="5465767"/>
            <a:ext cx="370834" cy="500500"/>
            <a:chOff x="3260005" y="1560934"/>
            <a:chExt cx="370834" cy="500500"/>
          </a:xfrm>
        </p:grpSpPr>
        <p:sp>
          <p:nvSpPr>
            <p:cNvPr id="162" name="Freeform 41"/>
            <p:cNvSpPr/>
            <p:nvPr/>
          </p:nvSpPr>
          <p:spPr bwMode="auto">
            <a:xfrm>
              <a:off x="3320003" y="1560934"/>
              <a:ext cx="310836" cy="403323"/>
            </a:xfrm>
            <a:custGeom>
              <a:avLst/>
              <a:gdLst>
                <a:gd name="T0" fmla="*/ 533 w 594"/>
                <a:gd name="T1" fmla="*/ 0 h 771"/>
                <a:gd name="T2" fmla="*/ 63 w 594"/>
                <a:gd name="T3" fmla="*/ 0 h 771"/>
                <a:gd name="T4" fmla="*/ 0 w 594"/>
                <a:gd name="T5" fmla="*/ 61 h 771"/>
                <a:gd name="T6" fmla="*/ 0 w 594"/>
                <a:gd name="T7" fmla="*/ 554 h 771"/>
                <a:gd name="T8" fmla="*/ 10 w 594"/>
                <a:gd name="T9" fmla="*/ 536 h 771"/>
                <a:gd name="T10" fmla="*/ 57 w 594"/>
                <a:gd name="T11" fmla="*/ 445 h 771"/>
                <a:gd name="T12" fmla="*/ 57 w 594"/>
                <a:gd name="T13" fmla="*/ 61 h 771"/>
                <a:gd name="T14" fmla="*/ 63 w 594"/>
                <a:gd name="T15" fmla="*/ 56 h 771"/>
                <a:gd name="T16" fmla="*/ 533 w 594"/>
                <a:gd name="T17" fmla="*/ 56 h 771"/>
                <a:gd name="T18" fmla="*/ 537 w 594"/>
                <a:gd name="T19" fmla="*/ 61 h 771"/>
                <a:gd name="T20" fmla="*/ 537 w 594"/>
                <a:gd name="T21" fmla="*/ 708 h 771"/>
                <a:gd name="T22" fmla="*/ 533 w 594"/>
                <a:gd name="T23" fmla="*/ 714 h 771"/>
                <a:gd name="T24" fmla="*/ 255 w 594"/>
                <a:gd name="T25" fmla="*/ 714 h 771"/>
                <a:gd name="T26" fmla="*/ 258 w 594"/>
                <a:gd name="T27" fmla="*/ 771 h 771"/>
                <a:gd name="T28" fmla="*/ 533 w 594"/>
                <a:gd name="T29" fmla="*/ 771 h 771"/>
                <a:gd name="T30" fmla="*/ 594 w 594"/>
                <a:gd name="T31" fmla="*/ 708 h 771"/>
                <a:gd name="T32" fmla="*/ 594 w 594"/>
                <a:gd name="T33" fmla="*/ 61 h 771"/>
                <a:gd name="T34" fmla="*/ 533 w 594"/>
                <a:gd name="T35"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4" h="771">
                  <a:moveTo>
                    <a:pt x="533" y="0"/>
                  </a:moveTo>
                  <a:cubicBezTo>
                    <a:pt x="63" y="0"/>
                    <a:pt x="63" y="0"/>
                    <a:pt x="63" y="0"/>
                  </a:cubicBezTo>
                  <a:cubicBezTo>
                    <a:pt x="28" y="0"/>
                    <a:pt x="0" y="28"/>
                    <a:pt x="0" y="61"/>
                  </a:cubicBezTo>
                  <a:cubicBezTo>
                    <a:pt x="0" y="554"/>
                    <a:pt x="0" y="554"/>
                    <a:pt x="0" y="554"/>
                  </a:cubicBezTo>
                  <a:cubicBezTo>
                    <a:pt x="10" y="536"/>
                    <a:pt x="10" y="536"/>
                    <a:pt x="10" y="536"/>
                  </a:cubicBezTo>
                  <a:cubicBezTo>
                    <a:pt x="57" y="445"/>
                    <a:pt x="57" y="445"/>
                    <a:pt x="57" y="445"/>
                  </a:cubicBezTo>
                  <a:cubicBezTo>
                    <a:pt x="57" y="61"/>
                    <a:pt x="57" y="61"/>
                    <a:pt x="57" y="61"/>
                  </a:cubicBezTo>
                  <a:cubicBezTo>
                    <a:pt x="57" y="58"/>
                    <a:pt x="59" y="56"/>
                    <a:pt x="63" y="56"/>
                  </a:cubicBezTo>
                  <a:cubicBezTo>
                    <a:pt x="533" y="56"/>
                    <a:pt x="533" y="56"/>
                    <a:pt x="533" y="56"/>
                  </a:cubicBezTo>
                  <a:cubicBezTo>
                    <a:pt x="535" y="56"/>
                    <a:pt x="537" y="58"/>
                    <a:pt x="537" y="61"/>
                  </a:cubicBezTo>
                  <a:cubicBezTo>
                    <a:pt x="537" y="708"/>
                    <a:pt x="537" y="708"/>
                    <a:pt x="537" y="708"/>
                  </a:cubicBezTo>
                  <a:cubicBezTo>
                    <a:pt x="537" y="712"/>
                    <a:pt x="535" y="714"/>
                    <a:pt x="533" y="714"/>
                  </a:cubicBezTo>
                  <a:cubicBezTo>
                    <a:pt x="255" y="714"/>
                    <a:pt x="255" y="714"/>
                    <a:pt x="255" y="714"/>
                  </a:cubicBezTo>
                  <a:cubicBezTo>
                    <a:pt x="266" y="734"/>
                    <a:pt x="266" y="755"/>
                    <a:pt x="258" y="771"/>
                  </a:cubicBezTo>
                  <a:cubicBezTo>
                    <a:pt x="533" y="771"/>
                    <a:pt x="533" y="771"/>
                    <a:pt x="533" y="771"/>
                  </a:cubicBezTo>
                  <a:cubicBezTo>
                    <a:pt x="568" y="771"/>
                    <a:pt x="594" y="742"/>
                    <a:pt x="594" y="708"/>
                  </a:cubicBezTo>
                  <a:cubicBezTo>
                    <a:pt x="594" y="61"/>
                    <a:pt x="594" y="61"/>
                    <a:pt x="594" y="61"/>
                  </a:cubicBezTo>
                  <a:cubicBezTo>
                    <a:pt x="594" y="28"/>
                    <a:pt x="568" y="0"/>
                    <a:pt x="533" y="0"/>
                  </a:cubicBezTo>
                  <a:close/>
                </a:path>
              </a:pathLst>
            </a:custGeom>
            <a:solidFill>
              <a:srgbClr val="FFFFFF"/>
            </a:solidFill>
            <a:ln>
              <a:noFill/>
            </a:ln>
          </p:spPr>
          <p:txBody>
            <a:bodyPr vert="horz" wrap="square" lIns="91427" tIns="45713" rIns="91427" bIns="45713" numCol="1" anchor="t" anchorCtr="0" compatLnSpc="1"/>
            <a:lstStyle/>
            <a:p>
              <a:pPr>
                <a:defRPr/>
              </a:pPr>
              <a:endParaRPr lang="en-US" kern="0" dirty="0">
                <a:solidFill>
                  <a:srgbClr val="FFFFFF"/>
                </a:solidFill>
                <a:latin typeface="Times New Roman" panose="02020603050405020304" pitchFamily="18" charset="0"/>
                <a:cs typeface="Times New Roman" panose="02020603050405020304" pitchFamily="18" charset="0"/>
              </a:endParaRPr>
            </a:p>
          </p:txBody>
        </p:sp>
        <p:sp>
          <p:nvSpPr>
            <p:cNvPr id="163" name="Freeform 42"/>
            <p:cNvSpPr/>
            <p:nvPr/>
          </p:nvSpPr>
          <p:spPr bwMode="auto">
            <a:xfrm>
              <a:off x="3260005" y="1772335"/>
              <a:ext cx="178886" cy="289099"/>
            </a:xfrm>
            <a:custGeom>
              <a:avLst/>
              <a:gdLst>
                <a:gd name="T0" fmla="*/ 306 w 342"/>
                <a:gd name="T1" fmla="*/ 296 h 553"/>
                <a:gd name="T2" fmla="*/ 196 w 342"/>
                <a:gd name="T3" fmla="*/ 225 h 553"/>
                <a:gd name="T4" fmla="*/ 277 w 342"/>
                <a:gd name="T5" fmla="*/ 56 h 553"/>
                <a:gd name="T6" fmla="*/ 263 w 342"/>
                <a:gd name="T7" fmla="*/ 10 h 553"/>
                <a:gd name="T8" fmla="*/ 223 w 342"/>
                <a:gd name="T9" fmla="*/ 29 h 553"/>
                <a:gd name="T10" fmla="*/ 102 w 342"/>
                <a:gd name="T11" fmla="*/ 261 h 553"/>
                <a:gd name="T12" fmla="*/ 85 w 342"/>
                <a:gd name="T13" fmla="*/ 186 h 553"/>
                <a:gd name="T14" fmla="*/ 20 w 342"/>
                <a:gd name="T15" fmla="*/ 135 h 553"/>
                <a:gd name="T16" fmla="*/ 20 w 342"/>
                <a:gd name="T17" fmla="*/ 196 h 553"/>
                <a:gd name="T18" fmla="*/ 50 w 342"/>
                <a:gd name="T19" fmla="*/ 434 h 553"/>
                <a:gd name="T20" fmla="*/ 56 w 342"/>
                <a:gd name="T21" fmla="*/ 471 h 553"/>
                <a:gd name="T22" fmla="*/ 64 w 342"/>
                <a:gd name="T23" fmla="*/ 488 h 553"/>
                <a:gd name="T24" fmla="*/ 106 w 342"/>
                <a:gd name="T25" fmla="*/ 528 h 553"/>
                <a:gd name="T26" fmla="*/ 244 w 342"/>
                <a:gd name="T27" fmla="*/ 490 h 553"/>
                <a:gd name="T28" fmla="*/ 246 w 342"/>
                <a:gd name="T29" fmla="*/ 486 h 553"/>
                <a:gd name="T30" fmla="*/ 335 w 342"/>
                <a:gd name="T31" fmla="*/ 357 h 553"/>
                <a:gd name="T32" fmla="*/ 306 w 342"/>
                <a:gd name="T33" fmla="*/ 296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553">
                  <a:moveTo>
                    <a:pt x="306" y="296"/>
                  </a:moveTo>
                  <a:cubicBezTo>
                    <a:pt x="196" y="225"/>
                    <a:pt x="196" y="225"/>
                    <a:pt x="196" y="225"/>
                  </a:cubicBezTo>
                  <a:cubicBezTo>
                    <a:pt x="225" y="169"/>
                    <a:pt x="248" y="111"/>
                    <a:pt x="277" y="56"/>
                  </a:cubicBezTo>
                  <a:cubicBezTo>
                    <a:pt x="287" y="40"/>
                    <a:pt x="279" y="17"/>
                    <a:pt x="263" y="10"/>
                  </a:cubicBezTo>
                  <a:cubicBezTo>
                    <a:pt x="246" y="0"/>
                    <a:pt x="233" y="12"/>
                    <a:pt x="223" y="29"/>
                  </a:cubicBezTo>
                  <a:cubicBezTo>
                    <a:pt x="187" y="102"/>
                    <a:pt x="141" y="188"/>
                    <a:pt x="102" y="261"/>
                  </a:cubicBezTo>
                  <a:cubicBezTo>
                    <a:pt x="100" y="244"/>
                    <a:pt x="85" y="186"/>
                    <a:pt x="85" y="186"/>
                  </a:cubicBezTo>
                  <a:cubicBezTo>
                    <a:pt x="81" y="165"/>
                    <a:pt x="45" y="133"/>
                    <a:pt x="20" y="135"/>
                  </a:cubicBezTo>
                  <a:cubicBezTo>
                    <a:pt x="0" y="135"/>
                    <a:pt x="16" y="173"/>
                    <a:pt x="20" y="196"/>
                  </a:cubicBezTo>
                  <a:cubicBezTo>
                    <a:pt x="33" y="277"/>
                    <a:pt x="37" y="354"/>
                    <a:pt x="50" y="434"/>
                  </a:cubicBezTo>
                  <a:cubicBezTo>
                    <a:pt x="50" y="448"/>
                    <a:pt x="52" y="459"/>
                    <a:pt x="56" y="471"/>
                  </a:cubicBezTo>
                  <a:cubicBezTo>
                    <a:pt x="58" y="477"/>
                    <a:pt x="62" y="484"/>
                    <a:pt x="64" y="488"/>
                  </a:cubicBezTo>
                  <a:cubicBezTo>
                    <a:pt x="75" y="503"/>
                    <a:pt x="89" y="519"/>
                    <a:pt x="106" y="528"/>
                  </a:cubicBezTo>
                  <a:cubicBezTo>
                    <a:pt x="156" y="553"/>
                    <a:pt x="216" y="536"/>
                    <a:pt x="244" y="490"/>
                  </a:cubicBezTo>
                  <a:cubicBezTo>
                    <a:pt x="244" y="490"/>
                    <a:pt x="246" y="488"/>
                    <a:pt x="246" y="486"/>
                  </a:cubicBezTo>
                  <a:cubicBezTo>
                    <a:pt x="335" y="357"/>
                    <a:pt x="335" y="357"/>
                    <a:pt x="335" y="357"/>
                  </a:cubicBezTo>
                  <a:cubicBezTo>
                    <a:pt x="342" y="340"/>
                    <a:pt x="323" y="306"/>
                    <a:pt x="306" y="296"/>
                  </a:cubicBezTo>
                  <a:close/>
                </a:path>
              </a:pathLst>
            </a:custGeom>
            <a:solidFill>
              <a:srgbClr val="FFFFFF"/>
            </a:solidFill>
            <a:ln>
              <a:noFill/>
            </a:ln>
          </p:spPr>
          <p:txBody>
            <a:bodyPr vert="horz" wrap="square" lIns="91427" tIns="45713" rIns="91427" bIns="45713" numCol="1" anchor="t" anchorCtr="0" compatLnSpc="1"/>
            <a:lstStyle/>
            <a:p>
              <a:pPr>
                <a:defRPr/>
              </a:pPr>
              <a:endParaRPr lang="en-US" kern="0" dirty="0">
                <a:solidFill>
                  <a:srgbClr val="FFFFFF"/>
                </a:solidFill>
                <a:latin typeface="Times New Roman" panose="02020603050405020304" pitchFamily="18" charset="0"/>
                <a:cs typeface="Times New Roman" panose="02020603050405020304" pitchFamily="18" charset="0"/>
              </a:endParaRPr>
            </a:p>
          </p:txBody>
        </p:sp>
      </p:grpSp>
      <p:pic>
        <p:nvPicPr>
          <p:cNvPr id="164" name="Picture 9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493979" y="595317"/>
            <a:ext cx="557899" cy="557899"/>
          </a:xfrm>
          <a:prstGeom prst="rect">
            <a:avLst/>
          </a:prstGeom>
        </p:spPr>
      </p:pic>
      <p:sp>
        <p:nvSpPr>
          <p:cNvPr id="3" name="文本框 2"/>
          <p:cNvSpPr txBox="1"/>
          <p:nvPr/>
        </p:nvSpPr>
        <p:spPr>
          <a:xfrm>
            <a:off x="5011420" y="420412"/>
            <a:ext cx="2420477" cy="923330"/>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sym typeface="+mn-ea"/>
              </a:rPr>
              <a:t>Non-enterprise registration</a:t>
            </a:r>
            <a:endParaRPr lang="en-US" dirty="0">
              <a:solidFill>
                <a:schemeClr val="bg1"/>
              </a:solidFill>
              <a:latin typeface="Times New Roman" panose="02020603050405020304" pitchFamily="18" charset="0"/>
              <a:cs typeface="Times New Roman" panose="02020603050405020304" pitchFamily="18" charset="0"/>
              <a:sym typeface="+mn-ea"/>
            </a:endParaRPr>
          </a:p>
          <a:p>
            <a:r>
              <a:rPr lang="en-US" dirty="0">
                <a:solidFill>
                  <a:schemeClr val="bg1"/>
                </a:solidFill>
                <a:latin typeface="Times New Roman" panose="02020603050405020304" pitchFamily="18" charset="0"/>
                <a:cs typeface="Times New Roman" panose="02020603050405020304" pitchFamily="18" charset="0"/>
                <a:sym typeface="+mn-ea"/>
              </a:rPr>
              <a:t>Tax registration</a:t>
            </a:r>
            <a:endParaRPr lang="en-US" dirty="0">
              <a:solidFill>
                <a:schemeClr val="bg1"/>
              </a:solidFill>
              <a:latin typeface="Times New Roman" panose="02020603050405020304" pitchFamily="18" charset="0"/>
              <a:cs typeface="Times New Roman" panose="02020603050405020304" pitchFamily="18" charset="0"/>
              <a:sym typeface="+mn-ea"/>
            </a:endParaRPr>
          </a:p>
        </p:txBody>
      </p:sp>
      <p:sp>
        <p:nvSpPr>
          <p:cNvPr id="6" name="文本框 5"/>
          <p:cNvSpPr txBox="1"/>
          <p:nvPr/>
        </p:nvSpPr>
        <p:spPr>
          <a:xfrm>
            <a:off x="5280340" y="2174974"/>
            <a:ext cx="1558610" cy="646331"/>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Enterprise registration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5031209" y="3783604"/>
            <a:ext cx="2198298" cy="646331"/>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Administrative data application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5011420" y="5505450"/>
            <a:ext cx="1558610"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Statistical data</a:t>
            </a:r>
            <a:endParaRPr lang="en-US"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DejaVu Sans"/>
        <a:ea typeface="黑体"/>
        <a:cs typeface=""/>
      </a:majorFont>
      <a:minorFont>
        <a:latin typeface="DejaVu Sans"/>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方正书宋_GBK"/>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jaVu Sans"/>
        <a:ea typeface=""/>
        <a:cs typeface=""/>
        <a:font script="Jpan" typeface="ＭＳ Ｐゴシック"/>
        <a:font script="Hang" typeface="맑은 고딕"/>
        <a:font script="Hans" typeface="方正书宋_GBK"/>
        <a:font script="Hant" typeface="新細明體"/>
        <a:font script="Arab" typeface="Nimbus Roman No9 L"/>
        <a:font script="Hebr" typeface="Nimbus Roman No9 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Nimbus Roman No9 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方正书宋_GBK"/>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jaVu Sans"/>
        <a:ea typeface=""/>
        <a:cs typeface=""/>
        <a:font script="Jpan" typeface="ＭＳ Ｐゴシック"/>
        <a:font script="Hang" typeface="맑은 고딕"/>
        <a:font script="Hans" typeface="方正书宋_GBK"/>
        <a:font script="Hant" typeface="新細明體"/>
        <a:font script="Arab" typeface="Nimbus Roman No9 L"/>
        <a:font script="Hebr" typeface="Nimbus Roman No9 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Nimbus Roman No9 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8898</Words>
  <Application>WPS 演示</Application>
  <PresentationFormat>宽屏</PresentationFormat>
  <Paragraphs>306</Paragraphs>
  <Slides>14</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14</vt:i4>
      </vt:variant>
    </vt:vector>
  </HeadingPairs>
  <TitlesOfParts>
    <vt:vector size="32" baseType="lpstr">
      <vt:lpstr>Arial</vt:lpstr>
      <vt:lpstr>宋体</vt:lpstr>
      <vt:lpstr>Wingdings</vt:lpstr>
      <vt:lpstr>Nimbus Roman No9 L</vt:lpstr>
      <vt:lpstr>Segoe Print</vt:lpstr>
      <vt:lpstr>方正书宋_GBK</vt:lpstr>
      <vt:lpstr>黑体</vt:lpstr>
      <vt:lpstr>FreeSans</vt:lpstr>
      <vt:lpstr>DejaVu Sans</vt:lpstr>
      <vt:lpstr>Calibri</vt:lpstr>
      <vt:lpstr>Times New Roman</vt:lpstr>
      <vt:lpstr>汉仪中圆简</vt:lpstr>
      <vt:lpstr>Impact</vt:lpstr>
      <vt:lpstr>Aharoni</vt:lpstr>
      <vt:lpstr>微软雅黑</vt:lpstr>
      <vt:lpstr>Arial Unicode MS</vt:lpstr>
      <vt:lpstr>Segoe Script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仝德志</dc:creator>
  <cp:lastModifiedBy>张力允(拟稿)</cp:lastModifiedBy>
  <cp:revision>910</cp:revision>
  <dcterms:created xsi:type="dcterms:W3CDTF">2021-11-17T07:31:00Z</dcterms:created>
  <dcterms:modified xsi:type="dcterms:W3CDTF">2021-11-20T10:34:42Z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